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7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8363A-D999-4D83-BA8E-E4597CC55B98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831AF-A2FF-4699-B3FC-F01FE74C837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831AF-A2FF-4699-B3FC-F01FE74C8378}" type="slidenum">
              <a:rPr lang="pt-PT" smtClean="0"/>
              <a:pPr/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831AF-A2FF-4699-B3FC-F01FE74C8378}" type="slidenum">
              <a:rPr lang="pt-PT" smtClean="0"/>
              <a:pPr/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831AF-A2FF-4699-B3FC-F01FE74C8378}" type="slidenum">
              <a:rPr lang="pt-PT" smtClean="0"/>
              <a:pPr/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831AF-A2FF-4699-B3FC-F01FE74C8378}" type="slidenum">
              <a:rPr lang="pt-PT" smtClean="0"/>
              <a:pPr/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831AF-A2FF-4699-B3FC-F01FE74C8378}" type="slidenum">
              <a:rPr lang="pt-PT" smtClean="0"/>
              <a:pPr/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831AF-A2FF-4699-B3FC-F01FE74C8378}" type="slidenum">
              <a:rPr lang="pt-PT" smtClean="0"/>
              <a:pPr/>
              <a:t>6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A29CF3B-F50C-46E6-AA6F-1873716687FE}" type="datetimeFigureOut">
              <a:rPr lang="pt-PT" smtClean="0"/>
              <a:pPr/>
              <a:t>09/04/2018</a:t>
            </a:fld>
            <a:endParaRPr lang="pt-PT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A32C36-2208-447A-9C74-5C7D487C78C0}" type="slidenum">
              <a:rPr lang="pt-PT" smtClean="0"/>
              <a:pPr/>
              <a:t>‹nº›</a:t>
            </a:fld>
            <a:endParaRPr lang="pt-PT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851648" cy="1828800"/>
          </a:xfrm>
        </p:spPr>
        <p:txBody>
          <a:bodyPr/>
          <a:lstStyle/>
          <a:p>
            <a:r>
              <a:rPr lang="pt-PT" dirty="0" smtClean="0"/>
              <a:t>Texto de opinião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2636912"/>
            <a:ext cx="7854696" cy="1752600"/>
          </a:xfrm>
        </p:spPr>
        <p:txBody>
          <a:bodyPr/>
          <a:lstStyle/>
          <a:p>
            <a:r>
              <a:rPr lang="pt-PT" dirty="0" smtClean="0"/>
              <a:t>Português 6ºano</a:t>
            </a:r>
          </a:p>
          <a:p>
            <a:r>
              <a:rPr lang="pt-PT" dirty="0" smtClean="0"/>
              <a:t>Lucinda Dias</a:t>
            </a:r>
            <a:endParaRPr lang="pt-PT" dirty="0"/>
          </a:p>
        </p:txBody>
      </p:sp>
      <p:pic>
        <p:nvPicPr>
          <p:cNvPr id="5" name="Imagem 4" descr="OPINIAO_FE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928872"/>
            <a:ext cx="8001000" cy="2929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Definição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É um texto no qual o seu autor apresenta a sua opinião face a uma ideia, um assunto, um tema da atualidade…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É um texto argumentativo, que exprime o ponto de vista de alguém sobre um determinado assunto. O autor, por meio de argumentos que sustentam a opinião defendida, procura influenciar o leitor, convencendo-o da sua posição em relação a esse assunto.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opiniões-637x38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2420888"/>
            <a:ext cx="2414163" cy="14401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Estrutura do texto de opinião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445848"/>
          </a:xfrm>
        </p:spPr>
        <p:txBody>
          <a:bodyPr>
            <a:normAutofit/>
          </a:bodyPr>
          <a:lstStyle/>
          <a:p>
            <a:r>
              <a:rPr lang="pt-PT" b="1" dirty="0" smtClean="0">
                <a:solidFill>
                  <a:schemeClr val="tx2">
                    <a:lumMod val="75000"/>
                  </a:schemeClr>
                </a:solidFill>
              </a:rPr>
              <a:t>Título</a:t>
            </a:r>
            <a:r>
              <a:rPr lang="pt-PT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t-PT" dirty="0" smtClean="0"/>
              <a:t>- deve ser expressivo, podendo antecipar a opinião do autor ou apresentar o tema; </a:t>
            </a:r>
            <a:endParaRPr lang="pt-PT" dirty="0" smtClean="0"/>
          </a:p>
          <a:p>
            <a:endParaRPr lang="pt-PT" dirty="0" smtClean="0"/>
          </a:p>
          <a:p>
            <a:pPr>
              <a:buNone/>
            </a:pPr>
            <a:endParaRPr lang="pt-PT" dirty="0" smtClean="0"/>
          </a:p>
          <a:p>
            <a:r>
              <a:rPr lang="pt-PT" b="1" dirty="0" smtClean="0">
                <a:solidFill>
                  <a:schemeClr val="tx2">
                    <a:lumMod val="75000"/>
                  </a:schemeClr>
                </a:solidFill>
              </a:rPr>
              <a:t>Introdução</a:t>
            </a:r>
            <a:r>
              <a:rPr lang="pt-PT" dirty="0" smtClean="0"/>
              <a:t> - apresenta, de forma breve, o tema</a:t>
            </a:r>
          </a:p>
          <a:p>
            <a:pPr>
              <a:buNone/>
            </a:pPr>
            <a:r>
              <a:rPr lang="pt-PT" dirty="0" smtClean="0"/>
              <a:t> que será objeto de análise, a opinião que </a:t>
            </a:r>
            <a:r>
              <a:rPr lang="pt-PT" dirty="0" smtClean="0"/>
              <a:t>autor </a:t>
            </a:r>
          </a:p>
          <a:p>
            <a:pPr>
              <a:buNone/>
            </a:pPr>
            <a:r>
              <a:rPr lang="pt-PT" dirty="0" smtClean="0"/>
              <a:t> </a:t>
            </a:r>
            <a:r>
              <a:rPr lang="pt-PT" dirty="0" smtClean="0"/>
              <a:t>defende.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Estrutura -continuação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b="1" dirty="0" smtClean="0">
                <a:solidFill>
                  <a:schemeClr val="tx2">
                    <a:lumMod val="75000"/>
                  </a:schemeClr>
                </a:solidFill>
              </a:rPr>
              <a:t>Desenvolvimento</a:t>
            </a:r>
            <a:r>
              <a:rPr lang="pt-PT" dirty="0" smtClean="0"/>
              <a:t>- apresenta um </a:t>
            </a:r>
            <a:r>
              <a:rPr lang="pt-PT" dirty="0" smtClean="0">
                <a:solidFill>
                  <a:srgbClr val="FF3300"/>
                </a:solidFill>
              </a:rPr>
              <a:t>conjunto de argumentos,  </a:t>
            </a:r>
            <a:r>
              <a:rPr lang="pt-PT" dirty="0" smtClean="0"/>
              <a:t>razões que sustentam a opinião do </a:t>
            </a:r>
            <a:r>
              <a:rPr lang="pt-PT" dirty="0" smtClean="0"/>
              <a:t>autor, </a:t>
            </a:r>
            <a:r>
              <a:rPr lang="pt-PT" dirty="0" smtClean="0"/>
              <a:t>pode também apresentar ideias contrárias à defendida (</a:t>
            </a:r>
            <a:r>
              <a:rPr lang="pt-PT" dirty="0" smtClean="0">
                <a:solidFill>
                  <a:srgbClr val="7030A0"/>
                </a:solidFill>
              </a:rPr>
              <a:t> contra-argumentação</a:t>
            </a:r>
            <a:r>
              <a:rPr lang="pt-PT" dirty="0" smtClean="0"/>
              <a:t>) </a:t>
            </a:r>
            <a:endParaRPr lang="pt-PT" dirty="0" smtClean="0"/>
          </a:p>
          <a:p>
            <a:pPr>
              <a:buNone/>
            </a:pPr>
            <a:endParaRPr lang="pt-PT" dirty="0" smtClean="0"/>
          </a:p>
          <a:p>
            <a:r>
              <a:rPr lang="pt-PT" b="1" dirty="0" smtClean="0">
                <a:solidFill>
                  <a:schemeClr val="accent1">
                    <a:lumMod val="50000"/>
                  </a:schemeClr>
                </a:solidFill>
              </a:rPr>
              <a:t>Conclusão</a:t>
            </a:r>
            <a:r>
              <a:rPr lang="pt-PT" dirty="0" smtClean="0"/>
              <a:t> – retoma a posição defendida; procura reforçar a perspetiva expressa por meio de uma síntese dos argumentos ou retomando o argumento mais forte; pode recorrer a uma frase síntese para concluir. 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Características do texto de opinião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/>
              <a:t>Predomínio do presente do indicativo. </a:t>
            </a:r>
          </a:p>
          <a:p>
            <a:r>
              <a:rPr lang="pt-PT" dirty="0" smtClean="0"/>
              <a:t>Linguagem: formal, adequada ao tema.</a:t>
            </a:r>
          </a:p>
          <a:p>
            <a:r>
              <a:rPr lang="pt-PT" dirty="0" smtClean="0"/>
              <a:t> Recurso a expressões de apreciação – aprecio, gosto, bom, muito bom, mau…</a:t>
            </a:r>
          </a:p>
          <a:p>
            <a:r>
              <a:rPr lang="pt-PT" dirty="0" smtClean="0"/>
              <a:t> Recurso a expressões de opinião – penso, na minha opinião, julgo, creio… </a:t>
            </a:r>
          </a:p>
          <a:p>
            <a:r>
              <a:rPr lang="pt-PT" dirty="0" smtClean="0"/>
              <a:t>Os conectores - essenciais em qualquer texto, no entanto, no texto argumentativo o seu uso pertinente torna a argumentação clara e eficaz.</a:t>
            </a:r>
          </a:p>
          <a:p>
            <a:r>
              <a:rPr lang="pt-PT" dirty="0" smtClean="0"/>
              <a:t> O texto de opinião deve ser organizado e claro, com vista a persuadir o leitor.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ZQvda7bpMxmmA5FE-Yzsjzl72eJkfbmt4t8yenImKBVvK0kTmF0xjctABnaLJIm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1052736"/>
            <a:ext cx="2176272" cy="217627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Etapas de Escrita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b="1" dirty="0" smtClean="0">
                <a:solidFill>
                  <a:srgbClr val="660066"/>
                </a:solidFill>
              </a:rPr>
              <a:t>Planificação: </a:t>
            </a:r>
          </a:p>
          <a:p>
            <a:pPr>
              <a:buNone/>
            </a:pPr>
            <a:r>
              <a:rPr lang="pt-PT" dirty="0" smtClean="0">
                <a:sym typeface="Wingdings 2"/>
              </a:rPr>
              <a:t></a:t>
            </a:r>
            <a:r>
              <a:rPr lang="pt-PT" dirty="0" smtClean="0"/>
              <a:t>Listar  </a:t>
            </a:r>
            <a:r>
              <a:rPr lang="pt-PT" dirty="0" smtClean="0"/>
              <a:t>as opiniões que podem existir sobre o </a:t>
            </a:r>
            <a:r>
              <a:rPr lang="pt-PT" dirty="0" smtClean="0"/>
              <a:t>assunto/tema.</a:t>
            </a:r>
            <a:endParaRPr lang="pt-PT" dirty="0" smtClean="0"/>
          </a:p>
          <a:p>
            <a:pPr>
              <a:buNone/>
            </a:pPr>
            <a:r>
              <a:rPr lang="pt-PT" dirty="0" smtClean="0">
                <a:sym typeface="Wingdings 2"/>
              </a:rPr>
              <a:t> </a:t>
            </a:r>
            <a:r>
              <a:rPr lang="pt-PT" dirty="0" smtClean="0"/>
              <a:t>Listar </a:t>
            </a:r>
            <a:r>
              <a:rPr lang="pt-PT" dirty="0" smtClean="0"/>
              <a:t>argumentos contra e a </a:t>
            </a:r>
            <a:r>
              <a:rPr lang="pt-PT" dirty="0" smtClean="0"/>
              <a:t>favor.</a:t>
            </a:r>
            <a:endParaRPr lang="pt-PT" dirty="0" smtClean="0"/>
          </a:p>
          <a:p>
            <a:pPr>
              <a:buNone/>
            </a:pPr>
            <a:r>
              <a:rPr lang="pt-PT" dirty="0" smtClean="0">
                <a:sym typeface="Wingdings 2"/>
              </a:rPr>
              <a:t> </a:t>
            </a:r>
            <a:r>
              <a:rPr lang="pt-PT" dirty="0" smtClean="0"/>
              <a:t>Optar </a:t>
            </a:r>
            <a:r>
              <a:rPr lang="pt-PT" dirty="0" smtClean="0"/>
              <a:t>por uma opinião e defendê-la.</a:t>
            </a:r>
          </a:p>
          <a:p>
            <a:r>
              <a:rPr lang="pt-PT" b="1" dirty="0" smtClean="0">
                <a:solidFill>
                  <a:srgbClr val="660066"/>
                </a:solidFill>
              </a:rPr>
              <a:t>Textualização</a:t>
            </a:r>
            <a:r>
              <a:rPr lang="pt-PT" dirty="0" smtClean="0"/>
              <a:t>: escrita do texto, de acordo com a planificação.</a:t>
            </a:r>
          </a:p>
          <a:p>
            <a:r>
              <a:rPr lang="pt-PT" b="1" dirty="0" smtClean="0">
                <a:solidFill>
                  <a:srgbClr val="660066"/>
                </a:solidFill>
              </a:rPr>
              <a:t>Revisão</a:t>
            </a:r>
            <a:r>
              <a:rPr lang="pt-PT" dirty="0" smtClean="0"/>
              <a:t>: rever o texto tendo em atenção a estrutura e o conteúdo: ortografia, acentuação, organização e clareza das ideias…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</TotalTime>
  <Words>359</Words>
  <Application>Microsoft Office PowerPoint</Application>
  <PresentationFormat>Apresentação na tela (4:3)</PresentationFormat>
  <Paragraphs>38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Fluxo</vt:lpstr>
      <vt:lpstr>Texto de opinião</vt:lpstr>
      <vt:lpstr>Definição</vt:lpstr>
      <vt:lpstr>Estrutura do texto de opinião</vt:lpstr>
      <vt:lpstr>Estrutura -continuação</vt:lpstr>
      <vt:lpstr>Características do texto de opinião</vt:lpstr>
      <vt:lpstr>Etapas de Escrita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 de opinião</dc:title>
  <dc:creator>Lucinda</dc:creator>
  <cp:lastModifiedBy>Lucinda</cp:lastModifiedBy>
  <cp:revision>3</cp:revision>
  <dcterms:created xsi:type="dcterms:W3CDTF">2018-04-09T10:01:25Z</dcterms:created>
  <dcterms:modified xsi:type="dcterms:W3CDTF">2018-04-09T10:54:29Z</dcterms:modified>
</cp:coreProperties>
</file>