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changesInfos/changesInfo1.xml" ContentType="application/vnd.ms-powerpoint.changesinfo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63" r:id="rId4"/>
    <p:sldId id="262" r:id="rId5"/>
    <p:sldId id="258" r:id="rId6"/>
    <p:sldId id="259" r:id="rId7"/>
    <p:sldId id="261" r:id="rId8"/>
    <p:sldId id="264" r:id="rId9"/>
    <p:sldId id="265" r:id="rId10"/>
  </p:sldIdLst>
  <p:sldSz cx="9144000" cy="6858000" type="screen4x3"/>
  <p:notesSz cx="6858000" cy="9144000"/>
  <p:defaultTextStyle>
    <a:defPPr>
      <a:defRPr lang="pt-P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597"/>
    <p:restoredTop sz="96408" autoAdjust="0"/>
  </p:normalViewPr>
  <p:slideViewPr>
    <p:cSldViewPr>
      <p:cViewPr varScale="1">
        <p:scale>
          <a:sx n="78" d="100"/>
          <a:sy n="78" d="100"/>
        </p:scale>
        <p:origin x="-924" y="49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ristina Henrique" userId="c3271bdc-ee3c-4ceb-a08e-15d821e2109e" providerId="ADAL" clId="{5D90CDE7-FC8A-4D5E-AD46-FEE2727FA562}"/>
    <pc:docChg chg="undo custSel modSld">
      <pc:chgData name="Cristina Henrique" userId="c3271bdc-ee3c-4ceb-a08e-15d821e2109e" providerId="ADAL" clId="{5D90CDE7-FC8A-4D5E-AD46-FEE2727FA562}" dt="2018-01-31T15:49:24.437" v="8" actId="14100"/>
      <pc:docMkLst>
        <pc:docMk/>
      </pc:docMkLst>
      <pc:sldChg chg="modSp addAnim delAnim">
        <pc:chgData name="Cristina Henrique" userId="c3271bdc-ee3c-4ceb-a08e-15d821e2109e" providerId="ADAL" clId="{5D90CDE7-FC8A-4D5E-AD46-FEE2727FA562}" dt="2018-01-31T15:49:24.437" v="8" actId="14100"/>
        <pc:sldMkLst>
          <pc:docMk/>
          <pc:sldMk cId="2506062397" sldId="258"/>
        </pc:sldMkLst>
        <pc:spChg chg="mod">
          <ac:chgData name="Cristina Henrique" userId="c3271bdc-ee3c-4ceb-a08e-15d821e2109e" providerId="ADAL" clId="{5D90CDE7-FC8A-4D5E-AD46-FEE2727FA562}" dt="2018-01-31T15:49:24.437" v="8" actId="14100"/>
          <ac:spMkLst>
            <pc:docMk/>
            <pc:sldMk cId="2506062397" sldId="258"/>
            <ac:spMk id="3" creationId="{00000000-0000-0000-0000-000000000000}"/>
          </ac:spMkLst>
        </pc:spChg>
      </pc:sldChg>
      <pc:sldChg chg="modSp">
        <pc:chgData name="Cristina Henrique" userId="c3271bdc-ee3c-4ceb-a08e-15d821e2109e" providerId="ADAL" clId="{5D90CDE7-FC8A-4D5E-AD46-FEE2727FA562}" dt="2018-01-12T16:20:49.634" v="4" actId="20577"/>
        <pc:sldMkLst>
          <pc:docMk/>
          <pc:sldMk cId="4235904668" sldId="261"/>
        </pc:sldMkLst>
        <pc:spChg chg="mod">
          <ac:chgData name="Cristina Henrique" userId="c3271bdc-ee3c-4ceb-a08e-15d821e2109e" providerId="ADAL" clId="{5D90CDE7-FC8A-4D5E-AD46-FEE2727FA562}" dt="2018-01-12T16:20:49.634" v="4" actId="20577"/>
          <ac:spMkLst>
            <pc:docMk/>
            <pc:sldMk cId="4235904668" sldId="261"/>
            <ac:spMk id="3" creationId="{00000000-0000-0000-0000-000000000000}"/>
          </ac:spMkLst>
        </pc:spChg>
      </pc:sldChg>
      <pc:sldChg chg="modSp">
        <pc:chgData name="Cristina Henrique" userId="c3271bdc-ee3c-4ceb-a08e-15d821e2109e" providerId="ADAL" clId="{5D90CDE7-FC8A-4D5E-AD46-FEE2727FA562}" dt="2018-01-12T16:20:43.879" v="1" actId="27636"/>
        <pc:sldMkLst>
          <pc:docMk/>
          <pc:sldMk cId="337453826" sldId="264"/>
        </pc:sldMkLst>
        <pc:spChg chg="mod">
          <ac:chgData name="Cristina Henrique" userId="c3271bdc-ee3c-4ceb-a08e-15d821e2109e" providerId="ADAL" clId="{5D90CDE7-FC8A-4D5E-AD46-FEE2727FA562}" dt="2018-01-12T16:20:43.879" v="1" actId="27636"/>
          <ac:spMkLst>
            <pc:docMk/>
            <pc:sldMk cId="337453826" sldId="264"/>
            <ac:spMk id="2" creationId="{00000000-0000-0000-0000-000000000000}"/>
          </ac:spMkLst>
        </pc:spChg>
      </pc:sldChg>
    </pc:docChg>
  </pc:docChgLst>
  <pc:docChgLst>
    <pc:chgData name="Rita Moura de Oliveira" userId="f6963c0c-7626-489a-8020-a5980064a4f9" providerId="ADAL" clId="{C65D6624-4AEC-44A4-A762-43BBAF8396C6}"/>
    <pc:docChg chg="custSel modSld">
      <pc:chgData name="Rita Moura de Oliveira" userId="f6963c0c-7626-489a-8020-a5980064a4f9" providerId="ADAL" clId="{C65D6624-4AEC-44A4-A762-43BBAF8396C6}" dt="2018-02-02T11:20:14.151" v="89" actId="20577"/>
      <pc:docMkLst>
        <pc:docMk/>
      </pc:docMkLst>
      <pc:sldChg chg="modSp">
        <pc:chgData name="Rita Moura de Oliveira" userId="f6963c0c-7626-489a-8020-a5980064a4f9" providerId="ADAL" clId="{C65D6624-4AEC-44A4-A762-43BBAF8396C6}" dt="2018-02-02T11:13:22.096" v="9" actId="2711"/>
        <pc:sldMkLst>
          <pc:docMk/>
          <pc:sldMk cId="2167168137" sldId="256"/>
        </pc:sldMkLst>
        <pc:spChg chg="mod">
          <ac:chgData name="Rita Moura de Oliveira" userId="f6963c0c-7626-489a-8020-a5980064a4f9" providerId="ADAL" clId="{C65D6624-4AEC-44A4-A762-43BBAF8396C6}" dt="2018-02-02T11:13:22.096" v="9" actId="2711"/>
          <ac:spMkLst>
            <pc:docMk/>
            <pc:sldMk cId="2167168137" sldId="256"/>
            <ac:spMk id="2" creationId="{00000000-0000-0000-0000-000000000000}"/>
          </ac:spMkLst>
        </pc:spChg>
      </pc:sldChg>
      <pc:sldChg chg="modSp">
        <pc:chgData name="Rita Moura de Oliveira" userId="f6963c0c-7626-489a-8020-a5980064a4f9" providerId="ADAL" clId="{C65D6624-4AEC-44A4-A762-43BBAF8396C6}" dt="2018-02-02T11:15:26.781" v="18" actId="14100"/>
        <pc:sldMkLst>
          <pc:docMk/>
          <pc:sldMk cId="1186820533" sldId="257"/>
        </pc:sldMkLst>
        <pc:spChg chg="mod">
          <ac:chgData name="Rita Moura de Oliveira" userId="f6963c0c-7626-489a-8020-a5980064a4f9" providerId="ADAL" clId="{C65D6624-4AEC-44A4-A762-43BBAF8396C6}" dt="2018-02-02T11:15:26.781" v="18" actId="14100"/>
          <ac:spMkLst>
            <pc:docMk/>
            <pc:sldMk cId="1186820533" sldId="257"/>
            <ac:spMk id="2" creationId="{00000000-0000-0000-0000-000000000000}"/>
          </ac:spMkLst>
        </pc:spChg>
        <pc:spChg chg="mod">
          <ac:chgData name="Rita Moura de Oliveira" userId="f6963c0c-7626-489a-8020-a5980064a4f9" providerId="ADAL" clId="{C65D6624-4AEC-44A4-A762-43BBAF8396C6}" dt="2018-02-02T11:15:15.914" v="17" actId="2711"/>
          <ac:spMkLst>
            <pc:docMk/>
            <pc:sldMk cId="1186820533" sldId="257"/>
            <ac:spMk id="5" creationId="{C3E52348-1945-4586-BCD1-ED40ADA40B44}"/>
          </ac:spMkLst>
        </pc:spChg>
      </pc:sldChg>
      <pc:sldChg chg="modSp">
        <pc:chgData name="Rita Moura de Oliveira" userId="f6963c0c-7626-489a-8020-a5980064a4f9" providerId="ADAL" clId="{C65D6624-4AEC-44A4-A762-43BBAF8396C6}" dt="2018-02-02T11:16:37.559" v="38" actId="20577"/>
        <pc:sldMkLst>
          <pc:docMk/>
          <pc:sldMk cId="2506062397" sldId="258"/>
        </pc:sldMkLst>
        <pc:spChg chg="mod">
          <ac:chgData name="Rita Moura de Oliveira" userId="f6963c0c-7626-489a-8020-a5980064a4f9" providerId="ADAL" clId="{C65D6624-4AEC-44A4-A762-43BBAF8396C6}" dt="2018-02-02T11:16:37.559" v="38" actId="20577"/>
          <ac:spMkLst>
            <pc:docMk/>
            <pc:sldMk cId="2506062397" sldId="258"/>
            <ac:spMk id="3" creationId="{00000000-0000-0000-0000-000000000000}"/>
          </ac:spMkLst>
        </pc:spChg>
        <pc:spChg chg="mod">
          <ac:chgData name="Rita Moura de Oliveira" userId="f6963c0c-7626-489a-8020-a5980064a4f9" providerId="ADAL" clId="{C65D6624-4AEC-44A4-A762-43BBAF8396C6}" dt="2018-02-02T11:16:00.233" v="22" actId="2711"/>
          <ac:spMkLst>
            <pc:docMk/>
            <pc:sldMk cId="2506062397" sldId="258"/>
            <ac:spMk id="5" creationId="{00000000-0000-0000-0000-000000000000}"/>
          </ac:spMkLst>
        </pc:spChg>
      </pc:sldChg>
      <pc:sldChg chg="modSp">
        <pc:chgData name="Rita Moura de Oliveira" userId="f6963c0c-7626-489a-8020-a5980064a4f9" providerId="ADAL" clId="{C65D6624-4AEC-44A4-A762-43BBAF8396C6}" dt="2018-02-02T11:16:52.211" v="39" actId="2711"/>
        <pc:sldMkLst>
          <pc:docMk/>
          <pc:sldMk cId="2561273163" sldId="259"/>
        </pc:sldMkLst>
        <pc:spChg chg="mod">
          <ac:chgData name="Rita Moura de Oliveira" userId="f6963c0c-7626-489a-8020-a5980064a4f9" providerId="ADAL" clId="{C65D6624-4AEC-44A4-A762-43BBAF8396C6}" dt="2018-02-02T11:16:52.211" v="39" actId="2711"/>
          <ac:spMkLst>
            <pc:docMk/>
            <pc:sldMk cId="2561273163" sldId="259"/>
            <ac:spMk id="2" creationId="{00000000-0000-0000-0000-000000000000}"/>
          </ac:spMkLst>
        </pc:spChg>
      </pc:sldChg>
      <pc:sldChg chg="modSp">
        <pc:chgData name="Rita Moura de Oliveira" userId="f6963c0c-7626-489a-8020-a5980064a4f9" providerId="ADAL" clId="{C65D6624-4AEC-44A4-A762-43BBAF8396C6}" dt="2018-02-02T11:19:05.640" v="72" actId="2711"/>
        <pc:sldMkLst>
          <pc:docMk/>
          <pc:sldMk cId="4235904668" sldId="261"/>
        </pc:sldMkLst>
        <pc:spChg chg="mod">
          <ac:chgData name="Rita Moura de Oliveira" userId="f6963c0c-7626-489a-8020-a5980064a4f9" providerId="ADAL" clId="{C65D6624-4AEC-44A4-A762-43BBAF8396C6}" dt="2018-02-02T11:17:37.233" v="60" actId="20577"/>
          <ac:spMkLst>
            <pc:docMk/>
            <pc:sldMk cId="4235904668" sldId="261"/>
            <ac:spMk id="3" creationId="{00000000-0000-0000-0000-000000000000}"/>
          </ac:spMkLst>
        </pc:spChg>
        <pc:spChg chg="mod">
          <ac:chgData name="Rita Moura de Oliveira" userId="f6963c0c-7626-489a-8020-a5980064a4f9" providerId="ADAL" clId="{C65D6624-4AEC-44A4-A762-43BBAF8396C6}" dt="2018-02-02T11:19:05.640" v="72" actId="2711"/>
          <ac:spMkLst>
            <pc:docMk/>
            <pc:sldMk cId="4235904668" sldId="261"/>
            <ac:spMk id="5" creationId="{00000000-0000-0000-0000-000000000000}"/>
          </ac:spMkLst>
        </pc:spChg>
      </pc:sldChg>
      <pc:sldChg chg="modSp">
        <pc:chgData name="Rita Moura de Oliveira" userId="f6963c0c-7626-489a-8020-a5980064a4f9" providerId="ADAL" clId="{C65D6624-4AEC-44A4-A762-43BBAF8396C6}" dt="2018-02-02T11:15:52.731" v="21" actId="2711"/>
        <pc:sldMkLst>
          <pc:docMk/>
          <pc:sldMk cId="2145174067" sldId="262"/>
        </pc:sldMkLst>
        <pc:spChg chg="mod">
          <ac:chgData name="Rita Moura de Oliveira" userId="f6963c0c-7626-489a-8020-a5980064a4f9" providerId="ADAL" clId="{C65D6624-4AEC-44A4-A762-43BBAF8396C6}" dt="2018-02-02T11:15:52.731" v="21" actId="2711"/>
          <ac:spMkLst>
            <pc:docMk/>
            <pc:sldMk cId="2145174067" sldId="262"/>
            <ac:spMk id="2" creationId="{00000000-0000-0000-0000-000000000000}"/>
          </ac:spMkLst>
        </pc:spChg>
      </pc:sldChg>
      <pc:sldChg chg="modSp">
        <pc:chgData name="Rita Moura de Oliveira" userId="f6963c0c-7626-489a-8020-a5980064a4f9" providerId="ADAL" clId="{C65D6624-4AEC-44A4-A762-43BBAF8396C6}" dt="2018-02-02T11:15:43.298" v="20" actId="2711"/>
        <pc:sldMkLst>
          <pc:docMk/>
          <pc:sldMk cId="327254586" sldId="263"/>
        </pc:sldMkLst>
        <pc:spChg chg="mod">
          <ac:chgData name="Rita Moura de Oliveira" userId="f6963c0c-7626-489a-8020-a5980064a4f9" providerId="ADAL" clId="{C65D6624-4AEC-44A4-A762-43BBAF8396C6}" dt="2018-02-02T11:15:37.890" v="19" actId="2711"/>
          <ac:spMkLst>
            <pc:docMk/>
            <pc:sldMk cId="327254586" sldId="263"/>
            <ac:spMk id="2" creationId="{00000000-0000-0000-0000-000000000000}"/>
          </ac:spMkLst>
        </pc:spChg>
        <pc:spChg chg="mod">
          <ac:chgData name="Rita Moura de Oliveira" userId="f6963c0c-7626-489a-8020-a5980064a4f9" providerId="ADAL" clId="{C65D6624-4AEC-44A4-A762-43BBAF8396C6}" dt="2018-02-02T11:15:43.298" v="20" actId="2711"/>
          <ac:spMkLst>
            <pc:docMk/>
            <pc:sldMk cId="327254586" sldId="263"/>
            <ac:spMk id="3" creationId="{4C70575D-28E5-4C73-AC08-E372A3F2D67E}"/>
          </ac:spMkLst>
        </pc:spChg>
      </pc:sldChg>
      <pc:sldChg chg="modSp">
        <pc:chgData name="Rita Moura de Oliveira" userId="f6963c0c-7626-489a-8020-a5980064a4f9" providerId="ADAL" clId="{C65D6624-4AEC-44A4-A762-43BBAF8396C6}" dt="2018-02-02T11:18:58.503" v="71" actId="255"/>
        <pc:sldMkLst>
          <pc:docMk/>
          <pc:sldMk cId="337453826" sldId="264"/>
        </pc:sldMkLst>
        <pc:spChg chg="mod">
          <ac:chgData name="Rita Moura de Oliveira" userId="f6963c0c-7626-489a-8020-a5980064a4f9" providerId="ADAL" clId="{C65D6624-4AEC-44A4-A762-43BBAF8396C6}" dt="2018-02-02T11:18:58.503" v="71" actId="255"/>
          <ac:spMkLst>
            <pc:docMk/>
            <pc:sldMk cId="337453826" sldId="264"/>
            <ac:spMk id="2" creationId="{00000000-0000-0000-0000-000000000000}"/>
          </ac:spMkLst>
        </pc:spChg>
      </pc:sldChg>
      <pc:sldChg chg="modSp">
        <pc:chgData name="Rita Moura de Oliveira" userId="f6963c0c-7626-489a-8020-a5980064a4f9" providerId="ADAL" clId="{C65D6624-4AEC-44A4-A762-43BBAF8396C6}" dt="2018-02-02T11:20:14.151" v="89" actId="20577"/>
        <pc:sldMkLst>
          <pc:docMk/>
          <pc:sldMk cId="991810563" sldId="265"/>
        </pc:sldMkLst>
        <pc:spChg chg="mod">
          <ac:chgData name="Rita Moura de Oliveira" userId="f6963c0c-7626-489a-8020-a5980064a4f9" providerId="ADAL" clId="{C65D6624-4AEC-44A4-A762-43BBAF8396C6}" dt="2018-02-02T11:19:17.401" v="73" actId="2711"/>
          <ac:spMkLst>
            <pc:docMk/>
            <pc:sldMk cId="991810563" sldId="265"/>
            <ac:spMk id="2" creationId="{00000000-0000-0000-0000-000000000000}"/>
          </ac:spMkLst>
        </pc:spChg>
        <pc:spChg chg="mod">
          <ac:chgData name="Rita Moura de Oliveira" userId="f6963c0c-7626-489a-8020-a5980064a4f9" providerId="ADAL" clId="{C65D6624-4AEC-44A4-A762-43BBAF8396C6}" dt="2018-02-02T11:20:14.151" v="89" actId="20577"/>
          <ac:spMkLst>
            <pc:docMk/>
            <pc:sldMk cId="991810563" sldId="265"/>
            <ac:spMk id="3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7652720-3ED7-4912-BB1B-FB9D1C0FAE79}" type="datetimeFigureOut">
              <a:rPr lang="pt-PT" smtClean="0"/>
              <a:t>19/02/2018</a:t>
            </a:fld>
            <a:endParaRPr lang="pt-PT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PT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PT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808E3A-4332-4747-AAA7-3B88D65BF72A}" type="slidenum">
              <a:rPr lang="pt-PT" smtClean="0"/>
              <a:t>‹nº›</a:t>
            </a:fld>
            <a:endParaRPr lang="pt-P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PT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808E3A-4332-4747-AAA7-3B88D65BF72A}" type="slidenum">
              <a:rPr lang="pt-PT" smtClean="0"/>
              <a:t>1</a:t>
            </a:fld>
            <a:endParaRPr lang="pt-PT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PT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808E3A-4332-4747-AAA7-3B88D65BF72A}" type="slidenum">
              <a:rPr lang="pt-PT" smtClean="0"/>
              <a:t>2</a:t>
            </a:fld>
            <a:endParaRPr lang="pt-PT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PT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808E3A-4332-4747-AAA7-3B88D65BF72A}" type="slidenum">
              <a:rPr lang="pt-PT" smtClean="0"/>
              <a:t>3</a:t>
            </a:fld>
            <a:endParaRPr lang="pt-PT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PT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808E3A-4332-4747-AAA7-3B88D65BF72A}" type="slidenum">
              <a:rPr lang="pt-PT" smtClean="0"/>
              <a:t>4</a:t>
            </a:fld>
            <a:endParaRPr lang="pt-PT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PT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808E3A-4332-4747-AAA7-3B88D65BF72A}" type="slidenum">
              <a:rPr lang="pt-PT" smtClean="0"/>
              <a:t>5</a:t>
            </a:fld>
            <a:endParaRPr lang="pt-PT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PT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808E3A-4332-4747-AAA7-3B88D65BF72A}" type="slidenum">
              <a:rPr lang="pt-PT" smtClean="0"/>
              <a:t>6</a:t>
            </a:fld>
            <a:endParaRPr lang="pt-PT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PT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808E3A-4332-4747-AAA7-3B88D65BF72A}" type="slidenum">
              <a:rPr lang="pt-PT" smtClean="0"/>
              <a:t>7</a:t>
            </a:fld>
            <a:endParaRPr lang="pt-PT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PT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808E3A-4332-4747-AAA7-3B88D65BF72A}" type="slidenum">
              <a:rPr lang="pt-PT" smtClean="0"/>
              <a:t>8</a:t>
            </a:fld>
            <a:endParaRPr lang="pt-PT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PT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808E3A-4332-4747-AAA7-3B88D65BF72A}" type="slidenum">
              <a:rPr lang="pt-PT" smtClean="0"/>
              <a:t>9</a:t>
            </a:fld>
            <a:endParaRPr lang="pt-PT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PT"/>
              <a:t>Faça clique para editar o estilo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2CBAC60-F8E3-4A22-9711-8B6DE651635C}" type="datetimeFigureOut">
              <a:rPr lang="pt-PT" smtClean="0"/>
              <a:pPr/>
              <a:t>19/02/2018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7489017-B931-429E-8061-EA004546AF30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xmlns="" val="29172138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2CBAC60-F8E3-4A22-9711-8B6DE651635C}" type="datetimeFigureOut">
              <a:rPr lang="pt-PT" smtClean="0"/>
              <a:pPr/>
              <a:t>19/02/2018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7489017-B931-429E-8061-EA004546AF30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xmlns="" val="32625432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2CBAC60-F8E3-4A22-9711-8B6DE651635C}" type="datetimeFigureOut">
              <a:rPr lang="pt-PT" smtClean="0"/>
              <a:pPr/>
              <a:t>19/02/2018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7489017-B931-429E-8061-EA004546AF30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xmlns="" val="23995803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c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2CBAC60-F8E3-4A22-9711-8B6DE651635C}" type="datetimeFigureOut">
              <a:rPr lang="pt-PT" smtClean="0"/>
              <a:pPr/>
              <a:t>19/02/2018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7489017-B931-429E-8061-EA004546AF30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xmlns="" val="753751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/>
              <a:t>Clique para editar os estilos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2CBAC60-F8E3-4A22-9711-8B6DE651635C}" type="datetimeFigureOut">
              <a:rPr lang="pt-PT" smtClean="0"/>
              <a:pPr/>
              <a:t>19/02/2018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7489017-B931-429E-8061-EA004546AF30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xmlns="" val="37082710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e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2CBAC60-F8E3-4A22-9711-8B6DE651635C}" type="datetimeFigureOut">
              <a:rPr lang="pt-PT" smtClean="0"/>
              <a:pPr/>
              <a:t>19/02/2018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7489017-B931-429E-8061-EA004546AF30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xmlns="" val="23519613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/>
              <a:t>Clique para editar os estilos</a:t>
            </a:r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5" name="Marcador de Posição do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/>
              <a:t>Clique para editar os estilos</a:t>
            </a:r>
          </a:p>
        </p:txBody>
      </p:sp>
      <p:sp>
        <p:nvSpPr>
          <p:cNvPr id="6" name="Marcador de Posição de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7" name="Marcador de Posição da Data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2CBAC60-F8E3-4A22-9711-8B6DE651635C}" type="datetimeFigureOut">
              <a:rPr lang="pt-PT" smtClean="0"/>
              <a:pPr/>
              <a:t>19/02/2018</a:t>
            </a:fld>
            <a:endParaRPr lang="pt-PT"/>
          </a:p>
        </p:txBody>
      </p:sp>
      <p:sp>
        <p:nvSpPr>
          <p:cNvPr id="8" name="Marcador de Posição do Rodapé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pt-PT"/>
          </a:p>
        </p:txBody>
      </p:sp>
      <p:sp>
        <p:nvSpPr>
          <p:cNvPr id="9" name="Marcador de Posição do Número do Diapositivo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7489017-B931-429E-8061-EA004546AF30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xmlns="" val="3690480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a Data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2CBAC60-F8E3-4A22-9711-8B6DE651635C}" type="datetimeFigureOut">
              <a:rPr lang="pt-PT" smtClean="0"/>
              <a:pPr/>
              <a:t>19/02/2018</a:t>
            </a:fld>
            <a:endParaRPr lang="pt-PT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pt-PT"/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7489017-B931-429E-8061-EA004546AF30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xmlns="" val="29284689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Data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2CBAC60-F8E3-4A22-9711-8B6DE651635C}" type="datetimeFigureOut">
              <a:rPr lang="pt-PT" smtClean="0"/>
              <a:pPr/>
              <a:t>19/02/2018</a:t>
            </a:fld>
            <a:endParaRPr lang="pt-PT"/>
          </a:p>
        </p:txBody>
      </p:sp>
      <p:sp>
        <p:nvSpPr>
          <p:cNvPr id="3" name="Marcador de Posição do Rodapé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pt-PT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7489017-B931-429E-8061-EA004546AF30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xmlns="" val="21055203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/>
              <a:t>Clique para editar os estilos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2CBAC60-F8E3-4A22-9711-8B6DE651635C}" type="datetimeFigureOut">
              <a:rPr lang="pt-PT" smtClean="0"/>
              <a:pPr/>
              <a:t>19/02/2018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7489017-B931-429E-8061-EA004546AF30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xmlns="" val="6085774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PT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/>
              <a:t>Clique para editar os estilos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2CBAC60-F8E3-4A22-9711-8B6DE651635C}" type="datetimeFigureOut">
              <a:rPr lang="pt-PT" smtClean="0"/>
              <a:pPr/>
              <a:t>19/02/2018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7489017-B931-429E-8061-EA004546AF30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xmlns="" val="8118166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/>
          <p:cNvPicPr/>
          <p:nvPr userDrawn="1"/>
        </p:nvPicPr>
        <p:blipFill rotWithShape="1">
          <a:blip r:embed="rId13" cstate="print"/>
          <a:srcRect l="4546" t="5022" r="2272" b="4585"/>
          <a:stretch/>
        </p:blipFill>
        <p:spPr>
          <a:xfrm>
            <a:off x="6516216" y="2882741"/>
            <a:ext cx="2489974" cy="3456384"/>
          </a:xfrm>
          <a:prstGeom prst="rect">
            <a:avLst/>
          </a:prstGeom>
        </p:spPr>
      </p:pic>
      <p:pic>
        <p:nvPicPr>
          <p:cNvPr id="6" name="Imagem 5" descr="C:\Users\RMOliveira\AppData\Local\Microsoft\Windows\INetCache\Content.Word\00 LOGO campanha 2018.jpg">
            <a:extLst>
              <a:ext uri="{FF2B5EF4-FFF2-40B4-BE49-F238E27FC236}">
                <a16:creationId xmlns:a16="http://schemas.microsoft.com/office/drawing/2014/main" xmlns="" id="{D78652A5-3331-4EA1-A614-98D82F56FAF3}"/>
              </a:ext>
            </a:extLst>
          </p:cNvPr>
          <p:cNvPicPr/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70547" y="134562"/>
            <a:ext cx="2088232" cy="720080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TextBox 11">
            <a:extLst>
              <a:ext uri="{FF2B5EF4-FFF2-40B4-BE49-F238E27FC236}">
                <a16:creationId xmlns:a16="http://schemas.microsoft.com/office/drawing/2014/main" xmlns="" id="{307CF3DA-85A6-4FF7-A2C0-0254D7476B02}"/>
              </a:ext>
            </a:extLst>
          </p:cNvPr>
          <p:cNvSpPr txBox="1"/>
          <p:nvPr userDrawn="1"/>
        </p:nvSpPr>
        <p:spPr>
          <a:xfrm>
            <a:off x="182052" y="6435803"/>
            <a:ext cx="878497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PT" sz="800" b="1" i="1" dirty="0">
                <a:solidFill>
                  <a:srgbClr val="555555"/>
                </a:solidFill>
                <a:latin typeface="Arial" pitchFamily="34" charset="0"/>
                <a:cs typeface="Arial" pitchFamily="34" charset="0"/>
              </a:rPr>
              <a:t>Volta e meia 6 </a:t>
            </a:r>
            <a:r>
              <a:rPr lang="pt-PT" sz="800" b="1" dirty="0">
                <a:solidFill>
                  <a:srgbClr val="555555"/>
                </a:solidFill>
                <a:latin typeface="Arial" pitchFamily="34" charset="0"/>
                <a:cs typeface="Arial" pitchFamily="34" charset="0"/>
              </a:rPr>
              <a:t>• Português 6.º ano</a:t>
            </a:r>
            <a:endParaRPr lang="pt-PT" sz="8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algn="r"/>
            <a:r>
              <a:rPr lang="pt-PT" sz="8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© Raiz Editora, 2018.</a:t>
            </a:r>
            <a:r>
              <a:rPr lang="en-US" sz="8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pt-PT" sz="8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Todos os direitos reservados. </a:t>
            </a:r>
            <a:endParaRPr lang="en-US" sz="800" dirty="0"/>
          </a:p>
        </p:txBody>
      </p:sp>
      <p:pic>
        <p:nvPicPr>
          <p:cNvPr id="12" name="Picture 7">
            <a:extLst>
              <a:ext uri="{FF2B5EF4-FFF2-40B4-BE49-F238E27FC236}">
                <a16:creationId xmlns:a16="http://schemas.microsoft.com/office/drawing/2014/main" xmlns="" id="{384FBA62-1408-4B27-AE22-95745F60E385}"/>
              </a:ext>
            </a:extLst>
          </p:cNvPr>
          <p:cNvPicPr>
            <a:picLocks noChangeAspect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54060" y="5877272"/>
            <a:ext cx="675793" cy="8279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7830849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P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223628" y="1196752"/>
            <a:ext cx="6696744" cy="3170783"/>
          </a:xfrm>
        </p:spPr>
        <p:txBody>
          <a:bodyPr>
            <a:noAutofit/>
          </a:bodyPr>
          <a:lstStyle/>
          <a:p>
            <a:r>
              <a:rPr lang="pt-PT" sz="7200" b="1" cap="small" dirty="0">
                <a:solidFill>
                  <a:schemeClr val="accent6">
                    <a:lumMod val="75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FORMAÇÃO</a:t>
            </a:r>
            <a:br>
              <a:rPr lang="pt-PT" sz="7200" b="1" cap="small" dirty="0">
                <a:solidFill>
                  <a:schemeClr val="accent6">
                    <a:lumMod val="75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</a:br>
            <a:r>
              <a:rPr lang="pt-PT" sz="7200" b="1" cap="small" dirty="0">
                <a:solidFill>
                  <a:schemeClr val="accent6">
                    <a:lumMod val="75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DE PALAVRAS</a:t>
            </a:r>
          </a:p>
        </p:txBody>
      </p:sp>
    </p:spTree>
    <p:extLst>
      <p:ext uri="{BB962C8B-B14F-4D97-AF65-F5344CB8AC3E}">
        <p14:creationId xmlns:p14="http://schemas.microsoft.com/office/powerpoint/2010/main" xmlns="" val="21671681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360000" y="980728"/>
            <a:ext cx="5868184" cy="2376264"/>
          </a:xfrm>
        </p:spPr>
        <p:txBody>
          <a:bodyPr>
            <a:normAutofit/>
          </a:bodyPr>
          <a:lstStyle/>
          <a:p>
            <a:pPr algn="l"/>
            <a:r>
              <a:rPr lang="pt-PT" sz="5400" b="1" cap="small" dirty="0">
                <a:solidFill>
                  <a:schemeClr val="accent6">
                    <a:lumMod val="75000"/>
                  </a:schemeClr>
                </a:solidFill>
                <a:latin typeface="+mn-lt"/>
                <a:cs typeface="Arial" panose="020B0604020202020204" pitchFamily="34" charset="0"/>
              </a:rPr>
              <a:t>Palavra simples</a:t>
            </a:r>
            <a:r>
              <a:rPr lang="pt-PT" b="1" dirty="0">
                <a:latin typeface="+mn-lt"/>
                <a:cs typeface="Arial" panose="020B0604020202020204" pitchFamily="34" charset="0"/>
              </a:rPr>
              <a:t/>
            </a:r>
            <a:br>
              <a:rPr lang="pt-PT" b="1" dirty="0">
                <a:latin typeface="+mn-lt"/>
                <a:cs typeface="Arial" panose="020B0604020202020204" pitchFamily="34" charset="0"/>
              </a:rPr>
            </a:br>
            <a:r>
              <a:rPr lang="pt-PT" sz="2000" b="1" dirty="0">
                <a:latin typeface="+mn-lt"/>
                <a:cs typeface="Arial" panose="020B0604020202020204" pitchFamily="34" charset="0"/>
              </a:rPr>
              <a:t/>
            </a:r>
            <a:br>
              <a:rPr lang="pt-PT" sz="2000" b="1" dirty="0">
                <a:latin typeface="+mn-lt"/>
                <a:cs typeface="Arial" panose="020B0604020202020204" pitchFamily="34" charset="0"/>
              </a:rPr>
            </a:br>
            <a:r>
              <a:rPr lang="pt-BR" sz="3600" dirty="0">
                <a:latin typeface="+mn-lt"/>
                <a:cs typeface="Arial" panose="020B0604020202020204" pitchFamily="34" charset="0"/>
              </a:rPr>
              <a:t>É uma palavra que não deriva de nenhuma outra.</a:t>
            </a:r>
            <a:endParaRPr lang="pt-PT" sz="3600" b="1" dirty="0">
              <a:solidFill>
                <a:srgbClr val="0070C0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5" name="Título 1">
            <a:extLst>
              <a:ext uri="{FF2B5EF4-FFF2-40B4-BE49-F238E27FC236}">
                <a16:creationId xmlns:a16="http://schemas.microsoft.com/office/drawing/2014/main" xmlns="" id="{C3E52348-1945-4586-BCD1-ED40ADA40B44}"/>
              </a:ext>
            </a:extLst>
          </p:cNvPr>
          <p:cNvSpPr txBox="1">
            <a:spLocks/>
          </p:cNvSpPr>
          <p:nvPr/>
        </p:nvSpPr>
        <p:spPr>
          <a:xfrm>
            <a:off x="360000" y="3573016"/>
            <a:ext cx="6984776" cy="5112568"/>
          </a:xfrm>
          <a:prstGeom prst="rect">
            <a:avLst/>
          </a:prstGeom>
        </p:spPr>
        <p:txBody>
          <a:bodyPr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pt-PT" sz="3600" cap="small" dirty="0">
                <a:solidFill>
                  <a:schemeClr val="accent3">
                    <a:lumMod val="75000"/>
                  </a:schemeClr>
                </a:solidFill>
                <a:latin typeface="+mn-lt"/>
                <a:cs typeface="Arial" panose="020B0604020202020204" pitchFamily="34" charset="0"/>
              </a:rPr>
              <a:t>Exemplos</a:t>
            </a:r>
            <a:r>
              <a:rPr lang="pt-PT" sz="3600" dirty="0">
                <a:latin typeface="+mn-lt"/>
                <a:cs typeface="Arial" panose="020B0604020202020204" pitchFamily="34" charset="0"/>
              </a:rPr>
              <a:t/>
            </a:r>
            <a:br>
              <a:rPr lang="pt-PT" sz="3600" dirty="0">
                <a:latin typeface="+mn-lt"/>
                <a:cs typeface="Arial" panose="020B0604020202020204" pitchFamily="34" charset="0"/>
              </a:rPr>
            </a:br>
            <a:r>
              <a:rPr lang="pt-PT" sz="3600" b="1" dirty="0">
                <a:solidFill>
                  <a:srgbClr val="0070C0"/>
                </a:solidFill>
                <a:latin typeface="+mn-lt"/>
                <a:cs typeface="Arial" panose="020B0604020202020204" pitchFamily="34" charset="0"/>
              </a:rPr>
              <a:t>casa, monte, </a:t>
            </a:r>
            <a:r>
              <a:rPr lang="pt-BR" sz="3600" b="1" dirty="0">
                <a:solidFill>
                  <a:srgbClr val="0070C0"/>
                </a:solidFill>
                <a:latin typeface="+mn-lt"/>
                <a:cs typeface="Arial" panose="020B0604020202020204" pitchFamily="34" charset="0"/>
              </a:rPr>
              <a:t>água…</a:t>
            </a:r>
            <a:endParaRPr lang="pt-PT" sz="3600" b="1" dirty="0">
              <a:solidFill>
                <a:srgbClr val="0070C0"/>
              </a:solidFill>
              <a:latin typeface="+mn-lt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1868205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360000" y="980728"/>
            <a:ext cx="6912768" cy="5112568"/>
          </a:xfrm>
        </p:spPr>
        <p:txBody>
          <a:bodyPr>
            <a:normAutofit/>
          </a:bodyPr>
          <a:lstStyle/>
          <a:p>
            <a:pPr algn="l"/>
            <a:r>
              <a:rPr lang="pt-PT" sz="5400" b="1" cap="small" dirty="0">
                <a:solidFill>
                  <a:schemeClr val="accent6">
                    <a:lumMod val="75000"/>
                  </a:schemeClr>
                </a:solidFill>
                <a:latin typeface="+mn-lt"/>
                <a:cs typeface="Arial" panose="020B0604020202020204" pitchFamily="34" charset="0"/>
              </a:rPr>
              <a:t>Palavra complexa</a:t>
            </a:r>
            <a:r>
              <a:rPr lang="pt-PT" b="1" dirty="0">
                <a:latin typeface="+mn-lt"/>
                <a:cs typeface="Arial" panose="020B0604020202020204" pitchFamily="34" charset="0"/>
              </a:rPr>
              <a:t/>
            </a:r>
            <a:br>
              <a:rPr lang="pt-PT" b="1" dirty="0">
                <a:latin typeface="+mn-lt"/>
                <a:cs typeface="Arial" panose="020B0604020202020204" pitchFamily="34" charset="0"/>
              </a:rPr>
            </a:br>
            <a:r>
              <a:rPr lang="pt-PT" sz="2200" b="1" dirty="0">
                <a:latin typeface="+mn-lt"/>
                <a:cs typeface="Arial" panose="020B0604020202020204" pitchFamily="34" charset="0"/>
              </a:rPr>
              <a:t/>
            </a:r>
            <a:br>
              <a:rPr lang="pt-PT" sz="2200" b="1" dirty="0">
                <a:latin typeface="+mn-lt"/>
                <a:cs typeface="Arial" panose="020B0604020202020204" pitchFamily="34" charset="0"/>
              </a:rPr>
            </a:br>
            <a:r>
              <a:rPr lang="pt-BR" sz="3600" dirty="0">
                <a:latin typeface="+mn-lt"/>
                <a:cs typeface="Arial" panose="020B0604020202020204" pitchFamily="34" charset="0"/>
              </a:rPr>
              <a:t>É uma palavra que resulta da junção de vários constituintes</a:t>
            </a:r>
            <a:r>
              <a:rPr lang="pt-PT" sz="3600" dirty="0">
                <a:latin typeface="+mn-lt"/>
                <a:cs typeface="Arial" panose="020B0604020202020204" pitchFamily="34" charset="0"/>
              </a:rPr>
              <a:t>.</a:t>
            </a:r>
            <a:br>
              <a:rPr lang="pt-PT" sz="3600" dirty="0">
                <a:latin typeface="+mn-lt"/>
                <a:cs typeface="Arial" panose="020B0604020202020204" pitchFamily="34" charset="0"/>
              </a:rPr>
            </a:br>
            <a:endParaRPr lang="pt-PT" sz="3600" b="1" dirty="0">
              <a:solidFill>
                <a:srgbClr val="0070C0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" name="Título 1">
            <a:extLst>
              <a:ext uri="{FF2B5EF4-FFF2-40B4-BE49-F238E27FC236}">
                <a16:creationId xmlns:a16="http://schemas.microsoft.com/office/drawing/2014/main" xmlns="" id="{4C70575D-28E5-4C73-AC08-E372A3F2D67E}"/>
              </a:ext>
            </a:extLst>
          </p:cNvPr>
          <p:cNvSpPr txBox="1">
            <a:spLocks/>
          </p:cNvSpPr>
          <p:nvPr/>
        </p:nvSpPr>
        <p:spPr>
          <a:xfrm>
            <a:off x="360000" y="3537012"/>
            <a:ext cx="6912768" cy="5112568"/>
          </a:xfrm>
          <a:prstGeom prst="rect">
            <a:avLst/>
          </a:prstGeom>
        </p:spPr>
        <p:txBody>
          <a:bodyPr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pt-PT" sz="3600" cap="small" dirty="0">
                <a:solidFill>
                  <a:schemeClr val="accent3">
                    <a:lumMod val="75000"/>
                  </a:schemeClr>
                </a:solidFill>
                <a:latin typeface="+mn-lt"/>
                <a:cs typeface="Arial" panose="020B0604020202020204" pitchFamily="34" charset="0"/>
              </a:rPr>
              <a:t>Exemplos</a:t>
            </a:r>
            <a:r>
              <a:rPr lang="pt-PT" sz="3600" dirty="0">
                <a:latin typeface="+mn-lt"/>
                <a:cs typeface="Arial" panose="020B0604020202020204" pitchFamily="34" charset="0"/>
              </a:rPr>
              <a:t/>
            </a:r>
            <a:br>
              <a:rPr lang="pt-PT" sz="3600" dirty="0">
                <a:latin typeface="+mn-lt"/>
                <a:cs typeface="Arial" panose="020B0604020202020204" pitchFamily="34" charset="0"/>
              </a:rPr>
            </a:br>
            <a:r>
              <a:rPr lang="pt-BR" sz="3600" b="1" dirty="0">
                <a:solidFill>
                  <a:srgbClr val="0070C0"/>
                </a:solidFill>
                <a:latin typeface="+mn-lt"/>
                <a:cs typeface="Arial" panose="020B0604020202020204" pitchFamily="34" charset="0"/>
              </a:rPr>
              <a:t>casebre, amontoar, água-pé…</a:t>
            </a:r>
            <a:endParaRPr lang="pt-PT" sz="3600" b="1" dirty="0">
              <a:solidFill>
                <a:srgbClr val="0070C0"/>
              </a:solidFill>
              <a:latin typeface="+mn-lt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272545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360000" y="979200"/>
            <a:ext cx="6552728" cy="5400600"/>
          </a:xfrm>
        </p:spPr>
        <p:txBody>
          <a:bodyPr>
            <a:normAutofit/>
          </a:bodyPr>
          <a:lstStyle/>
          <a:p>
            <a:pPr algn="l"/>
            <a:r>
              <a:rPr lang="pt-PT" sz="5400" b="1" cap="small" dirty="0">
                <a:solidFill>
                  <a:schemeClr val="accent6">
                    <a:lumMod val="75000"/>
                  </a:schemeClr>
                </a:solidFill>
                <a:latin typeface="+mn-lt"/>
                <a:cs typeface="Arial" panose="020B0604020202020204" pitchFamily="34" charset="0"/>
              </a:rPr>
              <a:t>Prefixação</a:t>
            </a:r>
            <a:r>
              <a:rPr lang="pt-PT" b="1" dirty="0">
                <a:latin typeface="+mn-lt"/>
                <a:cs typeface="Arial" panose="020B0604020202020204" pitchFamily="34" charset="0"/>
              </a:rPr>
              <a:t/>
            </a:r>
            <a:br>
              <a:rPr lang="pt-PT" b="1" dirty="0">
                <a:latin typeface="+mn-lt"/>
                <a:cs typeface="Arial" panose="020B0604020202020204" pitchFamily="34" charset="0"/>
              </a:rPr>
            </a:br>
            <a:r>
              <a:rPr lang="pt-PT" sz="2000" b="1" dirty="0">
                <a:latin typeface="+mn-lt"/>
                <a:cs typeface="Arial" panose="020B0604020202020204" pitchFamily="34" charset="0"/>
              </a:rPr>
              <a:t/>
            </a:r>
            <a:br>
              <a:rPr lang="pt-PT" sz="2000" b="1" dirty="0">
                <a:latin typeface="+mn-lt"/>
                <a:cs typeface="Arial" panose="020B0604020202020204" pitchFamily="34" charset="0"/>
              </a:rPr>
            </a:br>
            <a:r>
              <a:rPr lang="pt-PT" sz="3600" dirty="0">
                <a:latin typeface="+mn-lt"/>
                <a:cs typeface="Arial" panose="020B0604020202020204" pitchFamily="34" charset="0"/>
              </a:rPr>
              <a:t>Consiste na junção de um </a:t>
            </a:r>
            <a:r>
              <a:rPr lang="pt-PT" sz="3600" b="1" dirty="0">
                <a:solidFill>
                  <a:srgbClr val="0070C0"/>
                </a:solidFill>
                <a:latin typeface="+mn-lt"/>
                <a:cs typeface="Arial" panose="020B0604020202020204" pitchFamily="34" charset="0"/>
              </a:rPr>
              <a:t>prefixo</a:t>
            </a:r>
            <a:r>
              <a:rPr lang="pt-PT" sz="3600" dirty="0">
                <a:latin typeface="+mn-lt"/>
                <a:cs typeface="Arial" panose="020B0604020202020204" pitchFamily="34" charset="0"/>
              </a:rPr>
              <a:t> a uma </a:t>
            </a:r>
            <a:r>
              <a:rPr lang="pt-PT" sz="3600" b="1" dirty="0">
                <a:solidFill>
                  <a:schemeClr val="accent6">
                    <a:lumMod val="75000"/>
                  </a:schemeClr>
                </a:solidFill>
                <a:latin typeface="+mn-lt"/>
                <a:cs typeface="Arial" panose="020B0604020202020204" pitchFamily="34" charset="0"/>
              </a:rPr>
              <a:t>forma de base</a:t>
            </a:r>
            <a:r>
              <a:rPr lang="pt-PT" sz="3600" dirty="0">
                <a:latin typeface="+mn-lt"/>
                <a:cs typeface="Arial" panose="020B0604020202020204" pitchFamily="34" charset="0"/>
              </a:rPr>
              <a:t>.</a:t>
            </a:r>
            <a:br>
              <a:rPr lang="pt-PT" sz="3600" dirty="0">
                <a:latin typeface="+mn-lt"/>
                <a:cs typeface="Arial" panose="020B0604020202020204" pitchFamily="34" charset="0"/>
              </a:rPr>
            </a:br>
            <a:r>
              <a:rPr lang="pt-PT" sz="2000" dirty="0">
                <a:latin typeface="+mn-lt"/>
                <a:cs typeface="Arial" panose="020B0604020202020204" pitchFamily="34" charset="0"/>
              </a:rPr>
              <a:t/>
            </a:r>
            <a:br>
              <a:rPr lang="pt-PT" sz="2000" dirty="0">
                <a:latin typeface="+mn-lt"/>
                <a:cs typeface="Arial" panose="020B0604020202020204" pitchFamily="34" charset="0"/>
              </a:rPr>
            </a:br>
            <a:r>
              <a:rPr lang="pt-PT" sz="3600" dirty="0">
                <a:latin typeface="+mn-lt"/>
                <a:cs typeface="Arial" panose="020B0604020202020204" pitchFamily="34" charset="0"/>
              </a:rPr>
              <a:t>O </a:t>
            </a:r>
            <a:r>
              <a:rPr lang="pt-PT" sz="3600" b="1" dirty="0">
                <a:solidFill>
                  <a:srgbClr val="0070C0"/>
                </a:solidFill>
                <a:latin typeface="+mn-lt"/>
                <a:cs typeface="Arial" panose="020B0604020202020204" pitchFamily="34" charset="0"/>
              </a:rPr>
              <a:t>prefixo</a:t>
            </a:r>
            <a:r>
              <a:rPr lang="pt-PT" sz="3600" dirty="0">
                <a:latin typeface="+mn-lt"/>
                <a:cs typeface="Arial" panose="020B0604020202020204" pitchFamily="34" charset="0"/>
              </a:rPr>
              <a:t> é um constituinte que se junta </a:t>
            </a:r>
            <a:r>
              <a:rPr lang="pt-PT" sz="3600" u="sng" dirty="0">
                <a:latin typeface="+mn-lt"/>
                <a:cs typeface="Arial" panose="020B0604020202020204" pitchFamily="34" charset="0"/>
              </a:rPr>
              <a:t>à esquerda</a:t>
            </a:r>
            <a:r>
              <a:rPr lang="pt-PT" sz="3600" dirty="0">
                <a:latin typeface="+mn-lt"/>
                <a:cs typeface="Arial" panose="020B0604020202020204" pitchFamily="34" charset="0"/>
              </a:rPr>
              <a:t> da </a:t>
            </a:r>
            <a:r>
              <a:rPr lang="pt-PT" sz="3600" b="1" dirty="0">
                <a:solidFill>
                  <a:schemeClr val="accent6">
                    <a:lumMod val="75000"/>
                  </a:schemeClr>
                </a:solidFill>
                <a:latin typeface="+mn-lt"/>
                <a:cs typeface="Arial" panose="020B0604020202020204" pitchFamily="34" charset="0"/>
              </a:rPr>
              <a:t>forma de base</a:t>
            </a:r>
            <a:r>
              <a:rPr lang="pt-PT" sz="3600" dirty="0">
                <a:latin typeface="+mn-lt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21451740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1"/>
          <p:cNvSpPr txBox="1">
            <a:spLocks/>
          </p:cNvSpPr>
          <p:nvPr/>
        </p:nvSpPr>
        <p:spPr>
          <a:xfrm>
            <a:off x="446958" y="1511991"/>
            <a:ext cx="7725442" cy="455409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tabLst>
                <a:tab pos="1704975" algn="l"/>
                <a:tab pos="3590925" algn="l"/>
              </a:tabLst>
            </a:pPr>
            <a:r>
              <a:rPr lang="pt-PT" sz="3600" b="1" dirty="0">
                <a:solidFill>
                  <a:srgbClr val="0070C0"/>
                </a:solidFill>
                <a:latin typeface="Albertus Medium" panose="020E0602030304020304" pitchFamily="34" charset="0"/>
                <a:cs typeface="Arial" panose="020B0604020202020204" pitchFamily="34" charset="0"/>
              </a:rPr>
              <a:t>  </a:t>
            </a:r>
            <a:r>
              <a:rPr lang="pt-PT" sz="3600" b="1" dirty="0">
                <a:solidFill>
                  <a:srgbClr val="0070C0"/>
                </a:solidFill>
                <a:latin typeface="+mn-lt"/>
                <a:cs typeface="Arial" panose="020B0604020202020204" pitchFamily="34" charset="0"/>
              </a:rPr>
              <a:t>a-</a:t>
            </a:r>
            <a:r>
              <a:rPr lang="pt-PT" sz="3600" b="1" dirty="0">
                <a:latin typeface="+mn-lt"/>
                <a:cs typeface="Arial" panose="020B0604020202020204" pitchFamily="34" charset="0"/>
              </a:rPr>
              <a:t>    +    </a:t>
            </a:r>
            <a:r>
              <a:rPr lang="pt-PT" sz="3600" b="1" dirty="0">
                <a:solidFill>
                  <a:schemeClr val="accent6">
                    <a:lumMod val="75000"/>
                  </a:schemeClr>
                </a:solidFill>
                <a:latin typeface="+mn-lt"/>
                <a:cs typeface="Arial" panose="020B0604020202020204" pitchFamily="34" charset="0"/>
              </a:rPr>
              <a:t>normal</a:t>
            </a:r>
            <a:r>
              <a:rPr lang="pt-PT" sz="3600" b="1" dirty="0">
                <a:latin typeface="+mn-lt"/>
                <a:cs typeface="Arial" panose="020B0604020202020204" pitchFamily="34" charset="0"/>
              </a:rPr>
              <a:t> 	= </a:t>
            </a:r>
            <a:r>
              <a:rPr lang="pt-PT" sz="3600" b="1" dirty="0">
                <a:solidFill>
                  <a:srgbClr val="0070C0"/>
                </a:solidFill>
                <a:latin typeface="+mn-lt"/>
                <a:cs typeface="Arial" panose="020B0604020202020204" pitchFamily="34" charset="0"/>
              </a:rPr>
              <a:t>a</a:t>
            </a:r>
            <a:r>
              <a:rPr lang="pt-PT" sz="3600" b="1" dirty="0">
                <a:solidFill>
                  <a:schemeClr val="accent6">
                    <a:lumMod val="75000"/>
                  </a:schemeClr>
                </a:solidFill>
                <a:latin typeface="+mn-lt"/>
                <a:cs typeface="Arial" panose="020B0604020202020204" pitchFamily="34" charset="0"/>
              </a:rPr>
              <a:t>normal</a:t>
            </a:r>
            <a:r>
              <a:rPr lang="pt-PT" sz="3200" dirty="0">
                <a:latin typeface="Albertus Medium" panose="020E0602030304020304" pitchFamily="34" charset="0"/>
                <a:cs typeface="Arial" panose="020B0604020202020204" pitchFamily="34" charset="0"/>
              </a:rPr>
              <a:t/>
            </a:r>
            <a:br>
              <a:rPr lang="pt-PT" sz="3200" dirty="0">
                <a:latin typeface="Albertus Medium" panose="020E0602030304020304" pitchFamily="34" charset="0"/>
                <a:cs typeface="Arial" panose="020B0604020202020204" pitchFamily="34" charset="0"/>
              </a:rPr>
            </a:br>
            <a:r>
              <a:rPr lang="pt-PT" sz="2000" i="1" dirty="0">
                <a:latin typeface="Times" panose="02020603050405020304" pitchFamily="18" charset="0"/>
                <a:cs typeface="Arial" panose="020B0604020202020204" pitchFamily="34" charset="0"/>
              </a:rPr>
              <a:t>prefixo              forma de base</a:t>
            </a:r>
            <a:r>
              <a:rPr lang="pt-PT" sz="2000" dirty="0">
                <a:latin typeface="Albertus Medium" panose="020E0602030304020304" pitchFamily="34" charset="0"/>
                <a:cs typeface="Arial" panose="020B0604020202020204" pitchFamily="34" charset="0"/>
              </a:rPr>
              <a:t>	</a:t>
            </a:r>
          </a:p>
          <a:p>
            <a:pPr algn="l"/>
            <a:endParaRPr lang="pt-PT" sz="3200" b="1" dirty="0">
              <a:latin typeface="Albertus Medium" panose="020E0602030304020304" pitchFamily="34" charset="0"/>
              <a:cs typeface="Arial" panose="020B0604020202020204" pitchFamily="34" charset="0"/>
            </a:endParaRPr>
          </a:p>
          <a:p>
            <a:pPr algn="l">
              <a:tabLst>
                <a:tab pos="1619250" algn="l"/>
                <a:tab pos="3590925" algn="l"/>
              </a:tabLst>
            </a:pPr>
            <a:r>
              <a:rPr lang="pt-PT" sz="3600" b="1" dirty="0" err="1">
                <a:solidFill>
                  <a:srgbClr val="0070C0"/>
                </a:solidFill>
                <a:latin typeface="+mn-lt"/>
                <a:cs typeface="Arial" panose="020B0604020202020204" pitchFamily="34" charset="0"/>
              </a:rPr>
              <a:t>des</a:t>
            </a:r>
            <a:r>
              <a:rPr lang="pt-PT" sz="3600" b="1" dirty="0">
                <a:solidFill>
                  <a:srgbClr val="0070C0"/>
                </a:solidFill>
                <a:latin typeface="+mn-lt"/>
                <a:cs typeface="Arial" panose="020B0604020202020204" pitchFamily="34" charset="0"/>
              </a:rPr>
              <a:t>-</a:t>
            </a:r>
            <a:r>
              <a:rPr lang="pt-PT" sz="3600" b="1" dirty="0">
                <a:latin typeface="+mn-lt"/>
                <a:cs typeface="Arial" panose="020B0604020202020204" pitchFamily="34" charset="0"/>
              </a:rPr>
              <a:t>   +    </a:t>
            </a:r>
            <a:r>
              <a:rPr lang="pt-PT" sz="3600" b="1" dirty="0">
                <a:solidFill>
                  <a:schemeClr val="accent6">
                    <a:lumMod val="75000"/>
                  </a:schemeClr>
                </a:solidFill>
                <a:latin typeface="+mn-lt"/>
                <a:cs typeface="Arial" panose="020B0604020202020204" pitchFamily="34" charset="0"/>
              </a:rPr>
              <a:t>leal</a:t>
            </a:r>
            <a:r>
              <a:rPr lang="pt-PT" sz="3600" b="1" dirty="0">
                <a:latin typeface="+mn-lt"/>
                <a:cs typeface="Arial" panose="020B0604020202020204" pitchFamily="34" charset="0"/>
              </a:rPr>
              <a:t> 	= </a:t>
            </a:r>
            <a:r>
              <a:rPr lang="pt-PT" sz="3600" b="1" dirty="0">
                <a:solidFill>
                  <a:srgbClr val="0070C0"/>
                </a:solidFill>
                <a:latin typeface="+mn-lt"/>
                <a:cs typeface="Arial" panose="020B0604020202020204" pitchFamily="34" charset="0"/>
              </a:rPr>
              <a:t>des</a:t>
            </a:r>
            <a:r>
              <a:rPr lang="pt-PT" sz="3600" b="1" dirty="0">
                <a:solidFill>
                  <a:schemeClr val="accent6">
                    <a:lumMod val="75000"/>
                  </a:schemeClr>
                </a:solidFill>
                <a:latin typeface="+mn-lt"/>
                <a:cs typeface="Arial" panose="020B0604020202020204" pitchFamily="34" charset="0"/>
              </a:rPr>
              <a:t>leal</a:t>
            </a:r>
            <a:r>
              <a:rPr lang="pt-PT" sz="3200" dirty="0">
                <a:latin typeface="Albertus Medium" panose="020E0602030304020304" pitchFamily="34" charset="0"/>
                <a:cs typeface="Arial" panose="020B0604020202020204" pitchFamily="34" charset="0"/>
              </a:rPr>
              <a:t/>
            </a:r>
            <a:br>
              <a:rPr lang="pt-PT" sz="3200" dirty="0">
                <a:latin typeface="Albertus Medium" panose="020E0602030304020304" pitchFamily="34" charset="0"/>
                <a:cs typeface="Arial" panose="020B0604020202020204" pitchFamily="34" charset="0"/>
              </a:rPr>
            </a:br>
            <a:r>
              <a:rPr lang="pt-PT" sz="2000" i="1" dirty="0">
                <a:latin typeface="Times" panose="02020603050405020304" pitchFamily="18" charset="0"/>
                <a:cs typeface="Arial" panose="020B0604020202020204" pitchFamily="34" charset="0"/>
              </a:rPr>
              <a:t>prefixo           forma de base</a:t>
            </a:r>
            <a:r>
              <a:rPr lang="pt-PT" sz="2000" dirty="0">
                <a:latin typeface="Albertus Medium" panose="020E0602030304020304" pitchFamily="34" charset="0"/>
                <a:cs typeface="Arial" panose="020B0604020202020204" pitchFamily="34" charset="0"/>
              </a:rPr>
              <a:t>	</a:t>
            </a:r>
            <a:r>
              <a:rPr lang="pt-PT" sz="3200" dirty="0">
                <a:latin typeface="Albertus Medium" panose="020E0602030304020304" pitchFamily="34" charset="0"/>
                <a:cs typeface="Arial" panose="020B0604020202020204" pitchFamily="34" charset="0"/>
              </a:rPr>
              <a:t/>
            </a:r>
            <a:br>
              <a:rPr lang="pt-PT" sz="3200" dirty="0">
                <a:latin typeface="Albertus Medium" panose="020E0602030304020304" pitchFamily="34" charset="0"/>
                <a:cs typeface="Arial" panose="020B0604020202020204" pitchFamily="34" charset="0"/>
              </a:rPr>
            </a:br>
            <a:r>
              <a:rPr lang="pt-PT" sz="3200" dirty="0">
                <a:latin typeface="Albertus Medium" panose="020E0602030304020304" pitchFamily="34" charset="0"/>
                <a:cs typeface="Arial" panose="020B0604020202020204" pitchFamily="34" charset="0"/>
              </a:rPr>
              <a:t/>
            </a:r>
            <a:br>
              <a:rPr lang="pt-PT" sz="3200" dirty="0">
                <a:latin typeface="Albertus Medium" panose="020E0602030304020304" pitchFamily="34" charset="0"/>
                <a:cs typeface="Arial" panose="020B0604020202020204" pitchFamily="34" charset="0"/>
              </a:rPr>
            </a:br>
            <a:r>
              <a:rPr lang="pt-PT" sz="3600" b="1" dirty="0" err="1">
                <a:solidFill>
                  <a:srgbClr val="0070C0"/>
                </a:solidFill>
                <a:latin typeface="+mn-lt"/>
                <a:cs typeface="Arial" panose="020B0604020202020204" pitchFamily="34" charset="0"/>
              </a:rPr>
              <a:t>im</a:t>
            </a:r>
            <a:r>
              <a:rPr lang="pt-PT" sz="3600" b="1" dirty="0">
                <a:solidFill>
                  <a:srgbClr val="0070C0"/>
                </a:solidFill>
                <a:latin typeface="+mn-lt"/>
                <a:cs typeface="Arial" panose="020B0604020202020204" pitchFamily="34" charset="0"/>
              </a:rPr>
              <a:t>-</a:t>
            </a:r>
            <a:r>
              <a:rPr lang="pt-PT" sz="3600" b="1" dirty="0">
                <a:latin typeface="+mn-lt"/>
                <a:cs typeface="Arial" panose="020B0604020202020204" pitchFamily="34" charset="0"/>
              </a:rPr>
              <a:t>  +  </a:t>
            </a:r>
            <a:r>
              <a:rPr lang="pt-PT" sz="3600" b="1" dirty="0" err="1">
                <a:solidFill>
                  <a:schemeClr val="accent6">
                    <a:lumMod val="75000"/>
                  </a:schemeClr>
                </a:solidFill>
                <a:latin typeface="+mn-lt"/>
                <a:cs typeface="Arial" panose="020B0604020202020204" pitchFamily="34" charset="0"/>
              </a:rPr>
              <a:t>paci</a:t>
            </a:r>
            <a:r>
              <a:rPr lang="pt-BR" sz="3600" b="1" dirty="0">
                <a:solidFill>
                  <a:schemeClr val="accent6">
                    <a:lumMod val="75000"/>
                  </a:schemeClr>
                </a:solidFill>
                <a:latin typeface="+mn-lt"/>
                <a:cs typeface="Arial" panose="020B0604020202020204" pitchFamily="34" charset="0"/>
              </a:rPr>
              <a:t>ência</a:t>
            </a:r>
            <a:r>
              <a:rPr lang="pt-PT" sz="3600" b="1" dirty="0">
                <a:solidFill>
                  <a:schemeClr val="accent6">
                    <a:lumMod val="75000"/>
                  </a:schemeClr>
                </a:solidFill>
                <a:latin typeface="+mn-lt"/>
                <a:cs typeface="Arial" panose="020B0604020202020204" pitchFamily="34" charset="0"/>
              </a:rPr>
              <a:t> 	</a:t>
            </a:r>
            <a:r>
              <a:rPr lang="pt-PT" sz="3600" b="1" dirty="0">
                <a:latin typeface="+mn-lt"/>
                <a:cs typeface="Arial" panose="020B0604020202020204" pitchFamily="34" charset="0"/>
              </a:rPr>
              <a:t>= </a:t>
            </a:r>
            <a:r>
              <a:rPr lang="pt-PT" sz="3600" b="1" dirty="0" err="1">
                <a:solidFill>
                  <a:srgbClr val="0070C0"/>
                </a:solidFill>
                <a:latin typeface="+mn-lt"/>
                <a:cs typeface="Arial" panose="020B0604020202020204" pitchFamily="34" charset="0"/>
              </a:rPr>
              <a:t>im</a:t>
            </a:r>
            <a:r>
              <a:rPr lang="pt-PT" sz="3600" b="1" dirty="0" err="1">
                <a:solidFill>
                  <a:schemeClr val="accent6">
                    <a:lumMod val="75000"/>
                  </a:schemeClr>
                </a:solidFill>
                <a:latin typeface="+mn-lt"/>
                <a:cs typeface="Arial" panose="020B0604020202020204" pitchFamily="34" charset="0"/>
              </a:rPr>
              <a:t>paci</a:t>
            </a:r>
            <a:r>
              <a:rPr lang="pt-BR" sz="3600" b="1" dirty="0">
                <a:solidFill>
                  <a:schemeClr val="accent6">
                    <a:lumMod val="75000"/>
                  </a:schemeClr>
                </a:solidFill>
                <a:latin typeface="+mn-lt"/>
                <a:cs typeface="Arial" panose="020B0604020202020204" pitchFamily="34" charset="0"/>
              </a:rPr>
              <a:t>ência</a:t>
            </a:r>
            <a:endParaRPr lang="pt-PT" sz="3200" b="1" dirty="0">
              <a:solidFill>
                <a:schemeClr val="accent6">
                  <a:lumMod val="75000"/>
                </a:schemeClr>
              </a:solidFill>
              <a:latin typeface="Albertus Medium" panose="020E0602030304020304" pitchFamily="34" charset="0"/>
              <a:cs typeface="Arial" panose="020B0604020202020204" pitchFamily="34" charset="0"/>
            </a:endParaRPr>
          </a:p>
          <a:p>
            <a:pPr algn="l">
              <a:tabLst>
                <a:tab pos="1619250" algn="l"/>
                <a:tab pos="3590925" algn="l"/>
              </a:tabLst>
            </a:pPr>
            <a:r>
              <a:rPr lang="pt-PT" sz="2000" i="1" dirty="0">
                <a:latin typeface="Times" panose="02020603050405020304" pitchFamily="18" charset="0"/>
                <a:cs typeface="Arial" panose="020B0604020202020204" pitchFamily="34" charset="0"/>
              </a:rPr>
              <a:t>prefixo           forma de base</a:t>
            </a:r>
            <a:r>
              <a:rPr lang="pt-PT" sz="2000" dirty="0">
                <a:latin typeface="Albertus Medium" panose="020E0602030304020304" pitchFamily="34" charset="0"/>
                <a:cs typeface="Arial" panose="020B0604020202020204" pitchFamily="34" charset="0"/>
              </a:rPr>
              <a:t>	</a:t>
            </a:r>
          </a:p>
        </p:txBody>
      </p:sp>
      <p:sp>
        <p:nvSpPr>
          <p:cNvPr id="5" name="Título 1"/>
          <p:cNvSpPr>
            <a:spLocks noGrp="1"/>
          </p:cNvSpPr>
          <p:nvPr>
            <p:ph type="ctrTitle"/>
          </p:nvPr>
        </p:nvSpPr>
        <p:spPr>
          <a:xfrm>
            <a:off x="360000" y="1124744"/>
            <a:ext cx="6459017" cy="774494"/>
          </a:xfrm>
        </p:spPr>
        <p:txBody>
          <a:bodyPr>
            <a:normAutofit/>
          </a:bodyPr>
          <a:lstStyle/>
          <a:p>
            <a:pPr algn="l"/>
            <a:r>
              <a:rPr lang="pt-PT" sz="3600" cap="small" dirty="0">
                <a:solidFill>
                  <a:schemeClr val="accent3">
                    <a:lumMod val="75000"/>
                  </a:schemeClr>
                </a:solidFill>
                <a:latin typeface="+mn-lt"/>
                <a:cs typeface="Arial" panose="020B0604020202020204" pitchFamily="34" charset="0"/>
              </a:rPr>
              <a:t>Exemplos</a:t>
            </a:r>
            <a:endParaRPr lang="pt-PT" sz="3600" b="1" dirty="0">
              <a:latin typeface="+mn-lt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5060623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360000" y="979200"/>
            <a:ext cx="6624736" cy="4752528"/>
          </a:xfrm>
        </p:spPr>
        <p:txBody>
          <a:bodyPr>
            <a:normAutofit/>
          </a:bodyPr>
          <a:lstStyle/>
          <a:p>
            <a:pPr algn="l"/>
            <a:r>
              <a:rPr lang="pt-PT" sz="5400" b="1" cap="small" dirty="0">
                <a:solidFill>
                  <a:schemeClr val="accent6">
                    <a:lumMod val="75000"/>
                  </a:schemeClr>
                </a:solidFill>
                <a:latin typeface="+mn-lt"/>
                <a:cs typeface="Arial" panose="020B0604020202020204" pitchFamily="34" charset="0"/>
              </a:rPr>
              <a:t>Sufixação</a:t>
            </a:r>
            <a:r>
              <a:rPr lang="pt-PT" b="1" dirty="0">
                <a:latin typeface="+mn-lt"/>
                <a:cs typeface="Arial" panose="020B0604020202020204" pitchFamily="34" charset="0"/>
              </a:rPr>
              <a:t/>
            </a:r>
            <a:br>
              <a:rPr lang="pt-PT" b="1" dirty="0">
                <a:latin typeface="+mn-lt"/>
                <a:cs typeface="Arial" panose="020B0604020202020204" pitchFamily="34" charset="0"/>
              </a:rPr>
            </a:br>
            <a:r>
              <a:rPr lang="pt-PT" sz="2000" b="1" dirty="0">
                <a:latin typeface="+mn-lt"/>
                <a:cs typeface="Arial" panose="020B0604020202020204" pitchFamily="34" charset="0"/>
              </a:rPr>
              <a:t/>
            </a:r>
            <a:br>
              <a:rPr lang="pt-PT" sz="2000" b="1" dirty="0">
                <a:latin typeface="+mn-lt"/>
                <a:cs typeface="Arial" panose="020B0604020202020204" pitchFamily="34" charset="0"/>
              </a:rPr>
            </a:br>
            <a:r>
              <a:rPr lang="pt-PT" sz="3600" dirty="0">
                <a:latin typeface="+mn-lt"/>
                <a:cs typeface="Arial" panose="020B0604020202020204" pitchFamily="34" charset="0"/>
              </a:rPr>
              <a:t>Consiste na junção de um </a:t>
            </a:r>
            <a:r>
              <a:rPr lang="pt-PT" sz="3600" b="1" dirty="0">
                <a:solidFill>
                  <a:srgbClr val="0070C0"/>
                </a:solidFill>
                <a:latin typeface="+mn-lt"/>
                <a:cs typeface="Arial" panose="020B0604020202020204" pitchFamily="34" charset="0"/>
              </a:rPr>
              <a:t>sufixo</a:t>
            </a:r>
            <a:r>
              <a:rPr lang="pt-PT" sz="3600" dirty="0">
                <a:latin typeface="+mn-lt"/>
                <a:cs typeface="Arial" panose="020B0604020202020204" pitchFamily="34" charset="0"/>
              </a:rPr>
              <a:t> a uma </a:t>
            </a:r>
            <a:r>
              <a:rPr lang="pt-PT" sz="3600" b="1" dirty="0">
                <a:solidFill>
                  <a:schemeClr val="accent6">
                    <a:lumMod val="75000"/>
                  </a:schemeClr>
                </a:solidFill>
                <a:latin typeface="+mn-lt"/>
                <a:cs typeface="Arial" panose="020B0604020202020204" pitchFamily="34" charset="0"/>
              </a:rPr>
              <a:t>forma de base</a:t>
            </a:r>
            <a:r>
              <a:rPr lang="pt-PT" sz="3600" dirty="0">
                <a:latin typeface="+mn-lt"/>
                <a:cs typeface="Arial" panose="020B0604020202020204" pitchFamily="34" charset="0"/>
              </a:rPr>
              <a:t>.</a:t>
            </a:r>
            <a:br>
              <a:rPr lang="pt-PT" sz="3600" dirty="0">
                <a:latin typeface="+mn-lt"/>
                <a:cs typeface="Arial" panose="020B0604020202020204" pitchFamily="34" charset="0"/>
              </a:rPr>
            </a:br>
            <a:r>
              <a:rPr lang="pt-PT" sz="2000" dirty="0">
                <a:latin typeface="+mn-lt"/>
                <a:cs typeface="Arial" panose="020B0604020202020204" pitchFamily="34" charset="0"/>
              </a:rPr>
              <a:t/>
            </a:r>
            <a:br>
              <a:rPr lang="pt-PT" sz="2000" dirty="0">
                <a:latin typeface="+mn-lt"/>
                <a:cs typeface="Arial" panose="020B0604020202020204" pitchFamily="34" charset="0"/>
              </a:rPr>
            </a:br>
            <a:r>
              <a:rPr lang="pt-PT" sz="3600" dirty="0">
                <a:latin typeface="+mn-lt"/>
                <a:cs typeface="Arial" panose="020B0604020202020204" pitchFamily="34" charset="0"/>
              </a:rPr>
              <a:t>O </a:t>
            </a:r>
            <a:r>
              <a:rPr lang="pt-PT" sz="3600" b="1" dirty="0">
                <a:solidFill>
                  <a:srgbClr val="0070C0"/>
                </a:solidFill>
                <a:latin typeface="+mn-lt"/>
                <a:cs typeface="Arial" panose="020B0604020202020204" pitchFamily="34" charset="0"/>
              </a:rPr>
              <a:t>sufixo</a:t>
            </a:r>
            <a:r>
              <a:rPr lang="pt-PT" sz="3600" dirty="0">
                <a:latin typeface="+mn-lt"/>
                <a:cs typeface="Arial" panose="020B0604020202020204" pitchFamily="34" charset="0"/>
              </a:rPr>
              <a:t> é um constituinte que se junta </a:t>
            </a:r>
            <a:r>
              <a:rPr lang="pt-PT" sz="3600" u="sng" dirty="0">
                <a:latin typeface="+mn-lt"/>
                <a:cs typeface="Arial" panose="020B0604020202020204" pitchFamily="34" charset="0"/>
              </a:rPr>
              <a:t>à direita</a:t>
            </a:r>
            <a:r>
              <a:rPr lang="pt-PT" sz="3600" dirty="0">
                <a:latin typeface="+mn-lt"/>
                <a:cs typeface="Arial" panose="020B0604020202020204" pitchFamily="34" charset="0"/>
              </a:rPr>
              <a:t> da </a:t>
            </a:r>
            <a:r>
              <a:rPr lang="pt-PT" sz="3600" b="1" dirty="0">
                <a:solidFill>
                  <a:schemeClr val="accent6">
                    <a:lumMod val="75000"/>
                  </a:schemeClr>
                </a:solidFill>
                <a:latin typeface="+mn-lt"/>
                <a:cs typeface="Arial" panose="020B0604020202020204" pitchFamily="34" charset="0"/>
              </a:rPr>
              <a:t>forma de base</a:t>
            </a:r>
            <a:r>
              <a:rPr lang="pt-PT" sz="3600" dirty="0">
                <a:latin typeface="+mn-lt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25612731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1"/>
          <p:cNvSpPr txBox="1">
            <a:spLocks/>
          </p:cNvSpPr>
          <p:nvPr/>
        </p:nvSpPr>
        <p:spPr>
          <a:xfrm>
            <a:off x="263486" y="692696"/>
            <a:ext cx="8773010" cy="540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tabLst>
                <a:tab pos="1524000" algn="l"/>
                <a:tab pos="2066925" algn="l"/>
                <a:tab pos="2333625" algn="l"/>
                <a:tab pos="2867025" algn="l"/>
                <a:tab pos="4305300" algn="l"/>
                <a:tab pos="4752975" algn="l"/>
              </a:tabLst>
            </a:pPr>
            <a:r>
              <a:rPr lang="pt-PT" b="1" dirty="0">
                <a:latin typeface="Albertus Medium" panose="020E0602030304020304" pitchFamily="34" charset="0"/>
                <a:cs typeface="Arial" panose="020B0604020202020204" pitchFamily="34" charset="0"/>
              </a:rPr>
              <a:t/>
            </a:r>
            <a:br>
              <a:rPr lang="pt-PT" b="1" dirty="0">
                <a:latin typeface="Albertus Medium" panose="020E0602030304020304" pitchFamily="34" charset="0"/>
                <a:cs typeface="Arial" panose="020B0604020202020204" pitchFamily="34" charset="0"/>
              </a:rPr>
            </a:br>
            <a:r>
              <a:rPr lang="pt-PT" sz="3600" b="1" dirty="0">
                <a:solidFill>
                  <a:schemeClr val="accent6">
                    <a:lumMod val="75000"/>
                  </a:schemeClr>
                </a:solidFill>
                <a:latin typeface="+mn-lt"/>
                <a:cs typeface="Arial" panose="020B0604020202020204" pitchFamily="34" charset="0"/>
              </a:rPr>
              <a:t>feliz</a:t>
            </a:r>
            <a:r>
              <a:rPr lang="pt-PT" sz="3600" b="1" dirty="0">
                <a:latin typeface="+mn-lt"/>
                <a:cs typeface="Arial" panose="020B0604020202020204" pitchFamily="34" charset="0"/>
              </a:rPr>
              <a:t>    +   	</a:t>
            </a:r>
            <a:r>
              <a:rPr lang="pt-PT" sz="3600" b="1" dirty="0">
                <a:solidFill>
                  <a:srgbClr val="0070C0"/>
                </a:solidFill>
                <a:latin typeface="+mn-lt"/>
                <a:cs typeface="Arial" panose="020B0604020202020204" pitchFamily="34" charset="0"/>
              </a:rPr>
              <a:t>-mente   </a:t>
            </a:r>
            <a:r>
              <a:rPr lang="pt-PT" sz="3600" b="1" dirty="0">
                <a:latin typeface="+mn-lt"/>
                <a:cs typeface="Arial" panose="020B0604020202020204" pitchFamily="34" charset="0"/>
              </a:rPr>
              <a:t>=	</a:t>
            </a:r>
            <a:r>
              <a:rPr lang="pt-PT" sz="3600" b="1" dirty="0">
                <a:solidFill>
                  <a:schemeClr val="accent6">
                    <a:lumMod val="75000"/>
                  </a:schemeClr>
                </a:solidFill>
                <a:latin typeface="+mn-lt"/>
                <a:cs typeface="Arial" panose="020B0604020202020204" pitchFamily="34" charset="0"/>
              </a:rPr>
              <a:t>feliz</a:t>
            </a:r>
            <a:r>
              <a:rPr lang="pt-PT" sz="3600" b="1" dirty="0">
                <a:solidFill>
                  <a:srgbClr val="0070C0"/>
                </a:solidFill>
                <a:latin typeface="+mn-lt"/>
                <a:cs typeface="Arial" panose="020B0604020202020204" pitchFamily="34" charset="0"/>
              </a:rPr>
              <a:t>mente</a:t>
            </a:r>
            <a:r>
              <a:rPr lang="pt-PT" sz="3200" dirty="0">
                <a:latin typeface="Albertus Medium" panose="020E0602030304020304" pitchFamily="34" charset="0"/>
                <a:cs typeface="Arial" panose="020B0604020202020204" pitchFamily="34" charset="0"/>
              </a:rPr>
              <a:t/>
            </a:r>
            <a:br>
              <a:rPr lang="pt-PT" sz="3200" dirty="0">
                <a:latin typeface="Albertus Medium" panose="020E0602030304020304" pitchFamily="34" charset="0"/>
                <a:cs typeface="Arial" panose="020B0604020202020204" pitchFamily="34" charset="0"/>
              </a:rPr>
            </a:br>
            <a:r>
              <a:rPr lang="pt-PT" sz="2000" i="1" dirty="0">
                <a:latin typeface="Times" panose="02020603050405020304" pitchFamily="18" charset="0"/>
                <a:cs typeface="Arial" panose="020B0604020202020204" pitchFamily="34" charset="0"/>
              </a:rPr>
              <a:t>forma de base                sufixo</a:t>
            </a:r>
            <a:r>
              <a:rPr lang="pt-PT" sz="3200" dirty="0">
                <a:latin typeface="Albertus Medium" panose="020E0602030304020304" pitchFamily="34" charset="0"/>
                <a:cs typeface="Arial" panose="020B0604020202020204" pitchFamily="34" charset="0"/>
              </a:rPr>
              <a:t/>
            </a:r>
            <a:br>
              <a:rPr lang="pt-PT" sz="3200" dirty="0">
                <a:latin typeface="Albertus Medium" panose="020E0602030304020304" pitchFamily="34" charset="0"/>
                <a:cs typeface="Arial" panose="020B0604020202020204" pitchFamily="34" charset="0"/>
              </a:rPr>
            </a:br>
            <a:r>
              <a:rPr lang="pt-PT" sz="3200" dirty="0">
                <a:latin typeface="Albertus Medium" panose="020E0602030304020304" pitchFamily="34" charset="0"/>
                <a:cs typeface="Arial" panose="020B0604020202020204" pitchFamily="34" charset="0"/>
              </a:rPr>
              <a:t/>
            </a:r>
            <a:br>
              <a:rPr lang="pt-PT" sz="3200" dirty="0">
                <a:latin typeface="Albertus Medium" panose="020E0602030304020304" pitchFamily="34" charset="0"/>
                <a:cs typeface="Arial" panose="020B0604020202020204" pitchFamily="34" charset="0"/>
              </a:rPr>
            </a:br>
            <a:r>
              <a:rPr lang="pt-PT" sz="3600" b="1" dirty="0">
                <a:solidFill>
                  <a:schemeClr val="accent6">
                    <a:lumMod val="75000"/>
                  </a:schemeClr>
                </a:solidFill>
                <a:latin typeface="+mn-lt"/>
                <a:cs typeface="Arial" panose="020B0604020202020204" pitchFamily="34" charset="0"/>
              </a:rPr>
              <a:t>agrado	  </a:t>
            </a:r>
            <a:r>
              <a:rPr lang="pt-PT" sz="3600" b="1" dirty="0">
                <a:latin typeface="+mn-lt"/>
                <a:cs typeface="Arial" panose="020B0604020202020204" pitchFamily="34" charset="0"/>
              </a:rPr>
              <a:t>+    </a:t>
            </a:r>
            <a:r>
              <a:rPr lang="pt-PT" sz="3600" b="1" dirty="0">
                <a:solidFill>
                  <a:srgbClr val="0070C0"/>
                </a:solidFill>
                <a:latin typeface="+mn-lt"/>
                <a:cs typeface="Arial" panose="020B0604020202020204" pitchFamily="34" charset="0"/>
              </a:rPr>
              <a:t>-</a:t>
            </a:r>
            <a:r>
              <a:rPr lang="pt-BR" sz="3600" b="1" dirty="0">
                <a:solidFill>
                  <a:srgbClr val="0070C0"/>
                </a:solidFill>
                <a:latin typeface="+mn-lt"/>
                <a:cs typeface="Arial" panose="020B0604020202020204" pitchFamily="34" charset="0"/>
              </a:rPr>
              <a:t>ável</a:t>
            </a:r>
            <a:r>
              <a:rPr lang="pt-PT" sz="3600" b="1" dirty="0">
                <a:solidFill>
                  <a:srgbClr val="0070C0"/>
                </a:solidFill>
                <a:latin typeface="+mn-lt"/>
                <a:cs typeface="Arial" panose="020B0604020202020204" pitchFamily="34" charset="0"/>
              </a:rPr>
              <a:t>   </a:t>
            </a:r>
            <a:r>
              <a:rPr lang="pt-PT" sz="3600" b="1" dirty="0">
                <a:latin typeface="+mn-lt"/>
                <a:cs typeface="Arial" panose="020B0604020202020204" pitchFamily="34" charset="0"/>
              </a:rPr>
              <a:t>=	</a:t>
            </a:r>
            <a:r>
              <a:rPr lang="pt-PT" sz="3600" b="1" dirty="0" err="1">
                <a:solidFill>
                  <a:schemeClr val="accent6">
                    <a:lumMod val="75000"/>
                  </a:schemeClr>
                </a:solidFill>
                <a:latin typeface="+mn-lt"/>
                <a:cs typeface="Arial" panose="020B0604020202020204" pitchFamily="34" charset="0"/>
              </a:rPr>
              <a:t>agrad</a:t>
            </a:r>
            <a:r>
              <a:rPr lang="pt-BR" sz="3600" b="1" dirty="0" err="1">
                <a:solidFill>
                  <a:srgbClr val="0070C0"/>
                </a:solidFill>
                <a:latin typeface="+mn-lt"/>
                <a:cs typeface="Arial" panose="020B0604020202020204" pitchFamily="34" charset="0"/>
              </a:rPr>
              <a:t>ável</a:t>
            </a:r>
            <a:r>
              <a:rPr lang="pt-PT" sz="3200" dirty="0">
                <a:latin typeface="Albertus Medium" panose="020E0602030304020304" pitchFamily="34" charset="0"/>
                <a:cs typeface="Arial" panose="020B0604020202020204" pitchFamily="34" charset="0"/>
              </a:rPr>
              <a:t/>
            </a:r>
            <a:br>
              <a:rPr lang="pt-PT" sz="3200" dirty="0">
                <a:latin typeface="Albertus Medium" panose="020E0602030304020304" pitchFamily="34" charset="0"/>
                <a:cs typeface="Arial" panose="020B0604020202020204" pitchFamily="34" charset="0"/>
              </a:rPr>
            </a:br>
            <a:r>
              <a:rPr lang="pt-PT" sz="2000" i="1" dirty="0">
                <a:latin typeface="Times" panose="02020603050405020304" pitchFamily="18" charset="0"/>
                <a:cs typeface="Arial" panose="020B0604020202020204" pitchFamily="34" charset="0"/>
              </a:rPr>
              <a:t>forma de base                  sufixo</a:t>
            </a:r>
            <a:r>
              <a:rPr lang="pt-PT" sz="3200" dirty="0">
                <a:latin typeface="Albertus Medium" panose="020E0602030304020304" pitchFamily="34" charset="0"/>
                <a:cs typeface="Arial" panose="020B0604020202020204" pitchFamily="34" charset="0"/>
              </a:rPr>
              <a:t/>
            </a:r>
            <a:br>
              <a:rPr lang="pt-PT" sz="3200" dirty="0">
                <a:latin typeface="Albertus Medium" panose="020E0602030304020304" pitchFamily="34" charset="0"/>
                <a:cs typeface="Arial" panose="020B0604020202020204" pitchFamily="34" charset="0"/>
              </a:rPr>
            </a:br>
            <a:r>
              <a:rPr lang="pt-PT" sz="3200" dirty="0">
                <a:latin typeface="Albertus Medium" panose="020E0602030304020304" pitchFamily="34" charset="0"/>
                <a:cs typeface="Arial" panose="020B0604020202020204" pitchFamily="34" charset="0"/>
              </a:rPr>
              <a:t/>
            </a:r>
            <a:br>
              <a:rPr lang="pt-PT" sz="3200" dirty="0">
                <a:latin typeface="Albertus Medium" panose="020E0602030304020304" pitchFamily="34" charset="0"/>
                <a:cs typeface="Arial" panose="020B0604020202020204" pitchFamily="34" charset="0"/>
              </a:rPr>
            </a:br>
            <a:r>
              <a:rPr lang="pt-PT" sz="3200" dirty="0">
                <a:latin typeface="Albertus Medium" panose="020E0602030304020304" pitchFamily="34" charset="0"/>
                <a:cs typeface="Arial" panose="020B0604020202020204" pitchFamily="34" charset="0"/>
              </a:rPr>
              <a:t>  </a:t>
            </a:r>
            <a:r>
              <a:rPr lang="pt-PT" sz="3600" b="1" dirty="0">
                <a:solidFill>
                  <a:schemeClr val="accent6">
                    <a:lumMod val="75000"/>
                  </a:schemeClr>
                </a:solidFill>
                <a:latin typeface="+mn-lt"/>
                <a:cs typeface="Arial" panose="020B0604020202020204" pitchFamily="34" charset="0"/>
              </a:rPr>
              <a:t>veloz  </a:t>
            </a:r>
            <a:r>
              <a:rPr lang="pt-PT" sz="3600" b="1" dirty="0">
                <a:latin typeface="+mn-lt"/>
                <a:cs typeface="Arial" panose="020B0604020202020204" pitchFamily="34" charset="0"/>
              </a:rPr>
              <a:t>+  i	+ </a:t>
            </a:r>
            <a:r>
              <a:rPr lang="pt-PT" sz="3600" b="1" dirty="0">
                <a:solidFill>
                  <a:srgbClr val="0070C0"/>
                </a:solidFill>
                <a:latin typeface="+mn-lt"/>
                <a:cs typeface="Arial" panose="020B0604020202020204" pitchFamily="34" charset="0"/>
              </a:rPr>
              <a:t>-dade  </a:t>
            </a:r>
            <a:r>
              <a:rPr lang="pt-PT" sz="3600" b="1" dirty="0">
                <a:latin typeface="+mn-lt"/>
                <a:cs typeface="Arial" panose="020B0604020202020204" pitchFamily="34" charset="0"/>
              </a:rPr>
              <a:t>=  </a:t>
            </a:r>
            <a:r>
              <a:rPr lang="pt-PT" sz="3600" b="1" dirty="0">
                <a:solidFill>
                  <a:schemeClr val="accent6">
                    <a:lumMod val="75000"/>
                  </a:schemeClr>
                </a:solidFill>
                <a:latin typeface="+mn-lt"/>
                <a:cs typeface="Arial" panose="020B0604020202020204" pitchFamily="34" charset="0"/>
              </a:rPr>
              <a:t>veloc</a:t>
            </a:r>
            <a:r>
              <a:rPr lang="pt-PT" sz="3600" b="1" dirty="0">
                <a:latin typeface="+mn-lt"/>
                <a:cs typeface="Arial" panose="020B0604020202020204" pitchFamily="34" charset="0"/>
              </a:rPr>
              <a:t>i</a:t>
            </a:r>
            <a:r>
              <a:rPr lang="pt-PT" sz="3600" b="1" dirty="0">
                <a:solidFill>
                  <a:srgbClr val="0070C0"/>
                </a:solidFill>
                <a:latin typeface="+mn-lt"/>
                <a:cs typeface="Arial" panose="020B0604020202020204" pitchFamily="34" charset="0"/>
              </a:rPr>
              <a:t>dade</a:t>
            </a:r>
            <a:r>
              <a:rPr lang="pt-PT" sz="3200" dirty="0">
                <a:latin typeface="Albertus Medium" panose="020E0602030304020304" pitchFamily="34" charset="0"/>
                <a:cs typeface="Arial" panose="020B0604020202020204" pitchFamily="34" charset="0"/>
              </a:rPr>
              <a:t/>
            </a:r>
            <a:br>
              <a:rPr lang="pt-PT" sz="3200" dirty="0">
                <a:latin typeface="Albertus Medium" panose="020E0602030304020304" pitchFamily="34" charset="0"/>
                <a:cs typeface="Arial" panose="020B0604020202020204" pitchFamily="34" charset="0"/>
              </a:rPr>
            </a:br>
            <a:r>
              <a:rPr lang="pt-PT" sz="2000" i="1" dirty="0">
                <a:latin typeface="Times" panose="02020603050405020304" pitchFamily="18" charset="0"/>
                <a:cs typeface="Arial" panose="020B0604020202020204" pitchFamily="34" charset="0"/>
              </a:rPr>
              <a:t>forma de base		         sufixo</a:t>
            </a:r>
            <a:r>
              <a:rPr lang="pt-PT" sz="2400" dirty="0">
                <a:latin typeface="Albertus Medium" panose="020E0602030304020304" pitchFamily="34" charset="0"/>
                <a:cs typeface="Arial" panose="020B0604020202020204" pitchFamily="34" charset="0"/>
              </a:rPr>
              <a:t>	</a:t>
            </a:r>
            <a:endParaRPr lang="pt-PT" sz="2400" b="1" dirty="0">
              <a:latin typeface="Albertus Medium" panose="020E0602030304020304" pitchFamily="34" charset="0"/>
              <a:cs typeface="Arial" panose="020B0604020202020204" pitchFamily="34" charset="0"/>
            </a:endParaRPr>
          </a:p>
        </p:txBody>
      </p:sp>
      <p:sp>
        <p:nvSpPr>
          <p:cNvPr id="5" name="Título 1"/>
          <p:cNvSpPr txBox="1">
            <a:spLocks/>
          </p:cNvSpPr>
          <p:nvPr/>
        </p:nvSpPr>
        <p:spPr>
          <a:xfrm>
            <a:off x="360000" y="1123200"/>
            <a:ext cx="6387009" cy="1008111"/>
          </a:xfrm>
          <a:prstGeom prst="rect">
            <a:avLst/>
          </a:prstGeom>
        </p:spPr>
        <p:txBody>
          <a:bodyPr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pt-PT" sz="3600" cap="small" dirty="0">
                <a:solidFill>
                  <a:schemeClr val="accent3">
                    <a:lumMod val="75000"/>
                  </a:schemeClr>
                </a:solidFill>
                <a:latin typeface="+mn-lt"/>
                <a:cs typeface="Arial" panose="020B0604020202020204" pitchFamily="34" charset="0"/>
              </a:rPr>
              <a:t>Exemplos</a:t>
            </a:r>
            <a:endParaRPr lang="pt-PT" sz="3600" b="1" dirty="0">
              <a:latin typeface="+mn-lt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2359046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360000" y="979200"/>
            <a:ext cx="6190456" cy="5832648"/>
          </a:xfrm>
        </p:spPr>
        <p:txBody>
          <a:bodyPr>
            <a:normAutofit/>
          </a:bodyPr>
          <a:lstStyle/>
          <a:p>
            <a:pPr algn="l">
              <a:spcBef>
                <a:spcPts val="0"/>
              </a:spcBef>
              <a:tabLst>
                <a:tab pos="714375" algn="l"/>
                <a:tab pos="2419350" algn="l"/>
              </a:tabLst>
            </a:pPr>
            <a:r>
              <a:rPr lang="pt-PT" sz="6000" b="1" cap="small" dirty="0" err="1">
                <a:solidFill>
                  <a:schemeClr val="accent6">
                    <a:lumMod val="75000"/>
                  </a:schemeClr>
                </a:solidFill>
                <a:latin typeface="+mn-lt"/>
                <a:cs typeface="Arial" panose="020B0604020202020204" pitchFamily="34" charset="0"/>
              </a:rPr>
              <a:t>Composiç</a:t>
            </a:r>
            <a:r>
              <a:rPr lang="pt-BR" sz="6000" b="1" cap="small" dirty="0">
                <a:solidFill>
                  <a:schemeClr val="accent6">
                    <a:lumMod val="75000"/>
                  </a:schemeClr>
                </a:solidFill>
                <a:latin typeface="+mn-lt"/>
                <a:cs typeface="Arial" panose="020B0604020202020204" pitchFamily="34" charset="0"/>
              </a:rPr>
              <a:t>ão</a:t>
            </a:r>
            <a:r>
              <a:rPr lang="pt-PT" b="1" dirty="0">
                <a:latin typeface="+mn-lt"/>
                <a:cs typeface="Arial" panose="020B0604020202020204" pitchFamily="34" charset="0"/>
              </a:rPr>
              <a:t/>
            </a:r>
            <a:br>
              <a:rPr lang="pt-PT" b="1" dirty="0">
                <a:latin typeface="+mn-lt"/>
                <a:cs typeface="Arial" panose="020B0604020202020204" pitchFamily="34" charset="0"/>
              </a:rPr>
            </a:br>
            <a:r>
              <a:rPr lang="pt-PT" sz="600" b="1" dirty="0">
                <a:latin typeface="+mn-lt"/>
                <a:cs typeface="Arial" panose="020B0604020202020204" pitchFamily="34" charset="0"/>
              </a:rPr>
              <a:t/>
            </a:r>
            <a:br>
              <a:rPr lang="pt-PT" sz="600" b="1" dirty="0">
                <a:latin typeface="+mn-lt"/>
                <a:cs typeface="Arial" panose="020B0604020202020204" pitchFamily="34" charset="0"/>
              </a:rPr>
            </a:br>
            <a:r>
              <a:rPr lang="pt-PT" sz="4000" dirty="0">
                <a:latin typeface="+mn-lt"/>
                <a:cs typeface="Arial" panose="020B0604020202020204" pitchFamily="34" charset="0"/>
              </a:rPr>
              <a:t>Consiste na junção de duas ou mais formas de base.</a:t>
            </a:r>
            <a:br>
              <a:rPr lang="pt-PT" sz="4000" dirty="0">
                <a:latin typeface="+mn-lt"/>
                <a:cs typeface="Arial" panose="020B0604020202020204" pitchFamily="34" charset="0"/>
              </a:rPr>
            </a:br>
            <a:r>
              <a:rPr lang="pt-PT" sz="500" dirty="0">
                <a:latin typeface="+mn-lt"/>
                <a:cs typeface="Arial" panose="020B0604020202020204" pitchFamily="34" charset="0"/>
              </a:rPr>
              <a:t/>
            </a:r>
            <a:br>
              <a:rPr lang="pt-PT" sz="500" dirty="0">
                <a:latin typeface="+mn-lt"/>
                <a:cs typeface="Arial" panose="020B0604020202020204" pitchFamily="34" charset="0"/>
              </a:rPr>
            </a:br>
            <a:r>
              <a:rPr lang="pt-PT" sz="4000" dirty="0">
                <a:latin typeface="+mn-lt"/>
                <a:cs typeface="Arial" panose="020B0604020202020204" pitchFamily="34" charset="0"/>
              </a:rPr>
              <a:t>As palavras compostas podem ser formadas por:</a:t>
            </a:r>
            <a:br>
              <a:rPr lang="pt-PT" sz="4000" dirty="0">
                <a:latin typeface="+mn-lt"/>
                <a:cs typeface="Arial" panose="020B0604020202020204" pitchFamily="34" charset="0"/>
              </a:rPr>
            </a:br>
            <a:r>
              <a:rPr lang="pt-PT" sz="4000" dirty="0">
                <a:latin typeface="+mn-lt"/>
                <a:cs typeface="Arial" panose="020B0604020202020204" pitchFamily="34" charset="0"/>
              </a:rPr>
              <a:t>	</a:t>
            </a:r>
            <a:r>
              <a:rPr lang="pt-PT" sz="4000" b="1" dirty="0">
                <a:solidFill>
                  <a:srgbClr val="0070C0"/>
                </a:solidFill>
                <a:latin typeface="+mn-lt"/>
                <a:cs typeface="Arial" panose="020B0604020202020204" pitchFamily="34" charset="0"/>
              </a:rPr>
              <a:t>radical	</a:t>
            </a:r>
            <a:r>
              <a:rPr lang="pt-PT" sz="4000" b="1" dirty="0">
                <a:latin typeface="+mn-lt"/>
                <a:cs typeface="Arial" panose="020B0604020202020204" pitchFamily="34" charset="0"/>
              </a:rPr>
              <a:t>+  </a:t>
            </a:r>
            <a:r>
              <a:rPr lang="pt-PT" sz="4000" b="1" dirty="0">
                <a:solidFill>
                  <a:schemeClr val="accent6">
                    <a:lumMod val="75000"/>
                  </a:schemeClr>
                </a:solidFill>
                <a:latin typeface="+mn-lt"/>
                <a:cs typeface="Arial" panose="020B0604020202020204" pitchFamily="34" charset="0"/>
              </a:rPr>
              <a:t>palavra</a:t>
            </a:r>
            <a:r>
              <a:rPr lang="pt-PT" sz="4000" dirty="0">
                <a:latin typeface="+mn-lt"/>
                <a:cs typeface="Arial" panose="020B0604020202020204" pitchFamily="34" charset="0"/>
              </a:rPr>
              <a:t/>
            </a:r>
            <a:br>
              <a:rPr lang="pt-PT" sz="4000" dirty="0">
                <a:latin typeface="+mn-lt"/>
                <a:cs typeface="Arial" panose="020B0604020202020204" pitchFamily="34" charset="0"/>
              </a:rPr>
            </a:br>
            <a:r>
              <a:rPr lang="pt-PT" sz="4000" dirty="0">
                <a:latin typeface="+mn-lt"/>
                <a:cs typeface="Arial" panose="020B0604020202020204" pitchFamily="34" charset="0"/>
              </a:rPr>
              <a:t>	</a:t>
            </a:r>
            <a:r>
              <a:rPr lang="pt-PT" sz="4000" b="1" dirty="0">
                <a:solidFill>
                  <a:schemeClr val="accent6">
                    <a:lumMod val="75000"/>
                  </a:schemeClr>
                </a:solidFill>
                <a:latin typeface="+mn-lt"/>
                <a:cs typeface="Arial" panose="020B0604020202020204" pitchFamily="34" charset="0"/>
              </a:rPr>
              <a:t>palavra</a:t>
            </a:r>
            <a:r>
              <a:rPr lang="pt-PT" sz="4000" b="1" dirty="0">
                <a:latin typeface="+mn-lt"/>
                <a:cs typeface="Arial" panose="020B0604020202020204" pitchFamily="34" charset="0"/>
              </a:rPr>
              <a:t>	+  </a:t>
            </a:r>
            <a:r>
              <a:rPr lang="pt-PT" sz="4000" b="1" dirty="0">
                <a:solidFill>
                  <a:schemeClr val="accent6">
                    <a:lumMod val="75000"/>
                  </a:schemeClr>
                </a:solidFill>
                <a:latin typeface="+mn-lt"/>
                <a:cs typeface="Arial" panose="020B0604020202020204" pitchFamily="34" charset="0"/>
              </a:rPr>
              <a:t>palavra</a:t>
            </a:r>
            <a:r>
              <a:rPr lang="pt-PT" sz="3200" b="1" dirty="0">
                <a:latin typeface="+mn-lt"/>
                <a:cs typeface="Arial" panose="020B0604020202020204" pitchFamily="34" charset="0"/>
              </a:rPr>
              <a:t/>
            </a:r>
            <a:br>
              <a:rPr lang="pt-PT" sz="3200" b="1" dirty="0">
                <a:latin typeface="+mn-lt"/>
                <a:cs typeface="Arial" panose="020B0604020202020204" pitchFamily="34" charset="0"/>
              </a:rPr>
            </a:br>
            <a:endParaRPr lang="pt-PT" sz="3200" b="1" dirty="0">
              <a:solidFill>
                <a:schemeClr val="accent6">
                  <a:lumMod val="75000"/>
                </a:schemeClr>
              </a:solidFill>
              <a:latin typeface="+mn-lt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374538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360000" y="1123200"/>
            <a:ext cx="7109321" cy="792088"/>
          </a:xfrm>
        </p:spPr>
        <p:txBody>
          <a:bodyPr>
            <a:normAutofit/>
          </a:bodyPr>
          <a:lstStyle/>
          <a:p>
            <a:pPr algn="l"/>
            <a:r>
              <a:rPr lang="pt-PT" sz="3600" cap="small" dirty="0">
                <a:solidFill>
                  <a:schemeClr val="accent3">
                    <a:lumMod val="75000"/>
                  </a:schemeClr>
                </a:solidFill>
                <a:latin typeface="+mn-lt"/>
                <a:cs typeface="Arial" panose="020B0604020202020204" pitchFamily="34" charset="0"/>
              </a:rPr>
              <a:t>Exemplos</a:t>
            </a:r>
            <a:endParaRPr lang="pt-PT" sz="3600" b="1" dirty="0">
              <a:latin typeface="+mn-lt"/>
              <a:cs typeface="Arial" panose="020B0604020202020204" pitchFamily="34" charset="0"/>
            </a:endParaRPr>
          </a:p>
        </p:txBody>
      </p:sp>
      <p:sp>
        <p:nvSpPr>
          <p:cNvPr id="3" name="Título 1"/>
          <p:cNvSpPr txBox="1">
            <a:spLocks/>
          </p:cNvSpPr>
          <p:nvPr/>
        </p:nvSpPr>
        <p:spPr>
          <a:xfrm>
            <a:off x="360000" y="1844824"/>
            <a:ext cx="8712968" cy="288032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tabLst>
                <a:tab pos="1162050" algn="l"/>
                <a:tab pos="1704975" algn="l"/>
                <a:tab pos="1885950" algn="l"/>
                <a:tab pos="2419350" algn="l"/>
                <a:tab pos="3943350" algn="l"/>
                <a:tab pos="4486275" algn="l"/>
              </a:tabLst>
            </a:pPr>
            <a:r>
              <a:rPr lang="pt-PT" sz="3600" b="1" dirty="0">
                <a:solidFill>
                  <a:srgbClr val="0070C0"/>
                </a:solidFill>
                <a:latin typeface="+mn-lt"/>
                <a:cs typeface="Arial" panose="020B0604020202020204" pitchFamily="34" charset="0"/>
              </a:rPr>
              <a:t> </a:t>
            </a:r>
            <a:r>
              <a:rPr lang="pt-PT" sz="3600" b="1" dirty="0" err="1">
                <a:solidFill>
                  <a:srgbClr val="0070C0"/>
                </a:solidFill>
                <a:latin typeface="+mn-lt"/>
                <a:cs typeface="Arial" panose="020B0604020202020204" pitchFamily="34" charset="0"/>
              </a:rPr>
              <a:t>agr</a:t>
            </a:r>
            <a:r>
              <a:rPr lang="pt-PT" sz="3600" b="1" dirty="0">
                <a:solidFill>
                  <a:srgbClr val="0070C0"/>
                </a:solidFill>
                <a:latin typeface="+mn-lt"/>
                <a:cs typeface="Arial" panose="020B0604020202020204" pitchFamily="34" charset="0"/>
              </a:rPr>
              <a:t>	</a:t>
            </a:r>
            <a:r>
              <a:rPr lang="pt-PT" sz="3600" b="1" dirty="0">
                <a:latin typeface="+mn-lt"/>
                <a:cs typeface="Arial" panose="020B0604020202020204" pitchFamily="34" charset="0"/>
              </a:rPr>
              <a:t>+	i	   +  </a:t>
            </a:r>
            <a:r>
              <a:rPr lang="pt-PT" sz="3600" b="1" dirty="0">
                <a:solidFill>
                  <a:schemeClr val="accent6">
                    <a:lumMod val="75000"/>
                  </a:schemeClr>
                </a:solidFill>
                <a:latin typeface="+mn-lt"/>
                <a:cs typeface="Arial" panose="020B0604020202020204" pitchFamily="34" charset="0"/>
              </a:rPr>
              <a:t>cultura	</a:t>
            </a:r>
            <a:r>
              <a:rPr lang="pt-PT" sz="3600" b="1" dirty="0">
                <a:latin typeface="+mn-lt"/>
                <a:cs typeface="Arial" panose="020B0604020202020204" pitchFamily="34" charset="0"/>
              </a:rPr>
              <a:t>=   </a:t>
            </a:r>
            <a:r>
              <a:rPr lang="pt-PT" sz="3600" b="1" dirty="0">
                <a:solidFill>
                  <a:srgbClr val="0070C0"/>
                </a:solidFill>
                <a:latin typeface="+mn-lt"/>
                <a:cs typeface="Arial" panose="020B0604020202020204" pitchFamily="34" charset="0"/>
              </a:rPr>
              <a:t>agr</a:t>
            </a:r>
            <a:r>
              <a:rPr lang="pt-PT" sz="3600" b="1" dirty="0">
                <a:latin typeface="+mn-lt"/>
                <a:cs typeface="Arial" panose="020B0604020202020204" pitchFamily="34" charset="0"/>
              </a:rPr>
              <a:t>i</a:t>
            </a:r>
            <a:r>
              <a:rPr lang="pt-PT" sz="3600" b="1" dirty="0">
                <a:solidFill>
                  <a:schemeClr val="accent6">
                    <a:lumMod val="75000"/>
                  </a:schemeClr>
                </a:solidFill>
                <a:latin typeface="+mn-lt"/>
                <a:cs typeface="Arial" panose="020B0604020202020204" pitchFamily="34" charset="0"/>
              </a:rPr>
              <a:t>cultura</a:t>
            </a:r>
            <a:r>
              <a:rPr lang="pt-PT" sz="3200" dirty="0">
                <a:latin typeface="Albertus Medium" panose="020E0602030304020304" pitchFamily="34" charset="0"/>
                <a:cs typeface="Arial" panose="020B0604020202020204" pitchFamily="34" charset="0"/>
              </a:rPr>
              <a:t/>
            </a:r>
            <a:br>
              <a:rPr lang="pt-PT" sz="3200" dirty="0">
                <a:latin typeface="Albertus Medium" panose="020E0602030304020304" pitchFamily="34" charset="0"/>
                <a:cs typeface="Arial" panose="020B0604020202020204" pitchFamily="34" charset="0"/>
              </a:rPr>
            </a:br>
            <a:r>
              <a:rPr lang="pt-PT" sz="2000" i="1" dirty="0">
                <a:latin typeface="Times" panose="02020603050405020304" pitchFamily="18" charset="0"/>
                <a:cs typeface="Arial" panose="020B0604020202020204" pitchFamily="34" charset="0"/>
              </a:rPr>
              <a:t>radical                                  palavra</a:t>
            </a:r>
            <a:r>
              <a:rPr lang="pt-PT" sz="3200" dirty="0">
                <a:latin typeface="Albertus Medium" panose="020E0602030304020304" pitchFamily="34" charset="0"/>
                <a:cs typeface="Arial" panose="020B0604020202020204" pitchFamily="34" charset="0"/>
              </a:rPr>
              <a:t/>
            </a:r>
            <a:br>
              <a:rPr lang="pt-PT" sz="3200" dirty="0">
                <a:latin typeface="Albertus Medium" panose="020E0602030304020304" pitchFamily="34" charset="0"/>
                <a:cs typeface="Arial" panose="020B0604020202020204" pitchFamily="34" charset="0"/>
              </a:rPr>
            </a:br>
            <a:r>
              <a:rPr lang="pt-PT" sz="3200" dirty="0">
                <a:latin typeface="Albertus Medium" panose="020E0602030304020304" pitchFamily="34" charset="0"/>
                <a:cs typeface="Arial" panose="020B0604020202020204" pitchFamily="34" charset="0"/>
              </a:rPr>
              <a:t/>
            </a:r>
            <a:br>
              <a:rPr lang="pt-PT" sz="3200" dirty="0">
                <a:latin typeface="Albertus Medium" panose="020E0602030304020304" pitchFamily="34" charset="0"/>
                <a:cs typeface="Arial" panose="020B0604020202020204" pitchFamily="34" charset="0"/>
              </a:rPr>
            </a:br>
            <a:r>
              <a:rPr lang="pt-PT" sz="3600" b="1" dirty="0">
                <a:solidFill>
                  <a:schemeClr val="accent6">
                    <a:lumMod val="75000"/>
                  </a:schemeClr>
                </a:solidFill>
                <a:latin typeface="+mn-lt"/>
                <a:cs typeface="Arial" panose="020B0604020202020204" pitchFamily="34" charset="0"/>
              </a:rPr>
              <a:t>surdo</a:t>
            </a:r>
            <a:r>
              <a:rPr lang="pt-PT" sz="3600" b="1" dirty="0">
                <a:latin typeface="+mn-lt"/>
                <a:cs typeface="Arial" panose="020B0604020202020204" pitchFamily="34" charset="0"/>
              </a:rPr>
              <a:t>	  +		</a:t>
            </a:r>
            <a:r>
              <a:rPr lang="pt-BR" sz="3600" b="1" dirty="0">
                <a:solidFill>
                  <a:schemeClr val="accent6">
                    <a:lumMod val="75000"/>
                  </a:schemeClr>
                </a:solidFill>
                <a:latin typeface="+mn-lt"/>
                <a:cs typeface="Arial" panose="020B0604020202020204" pitchFamily="34" charset="0"/>
              </a:rPr>
              <a:t>mudo   </a:t>
            </a:r>
            <a:r>
              <a:rPr lang="pt-PT" sz="3600" b="1" dirty="0">
                <a:latin typeface="+mn-lt"/>
                <a:cs typeface="Arial" panose="020B0604020202020204" pitchFamily="34" charset="0"/>
              </a:rPr>
              <a:t>=	</a:t>
            </a:r>
            <a:r>
              <a:rPr lang="pt-BR" sz="3600" b="1" dirty="0">
                <a:solidFill>
                  <a:schemeClr val="accent6">
                    <a:lumMod val="75000"/>
                  </a:schemeClr>
                </a:solidFill>
                <a:latin typeface="+mn-lt"/>
                <a:cs typeface="Arial" panose="020B0604020202020204" pitchFamily="34" charset="0"/>
              </a:rPr>
              <a:t>surdo</a:t>
            </a:r>
            <a:r>
              <a:rPr lang="pt-BR" sz="3600" b="1" dirty="0">
                <a:latin typeface="+mn-lt"/>
                <a:cs typeface="Arial" panose="020B0604020202020204" pitchFamily="34" charset="0"/>
              </a:rPr>
              <a:t>-</a:t>
            </a:r>
            <a:r>
              <a:rPr lang="pt-BR" sz="3600" b="1" dirty="0">
                <a:solidFill>
                  <a:schemeClr val="accent6">
                    <a:lumMod val="75000"/>
                  </a:schemeClr>
                </a:solidFill>
                <a:latin typeface="+mn-lt"/>
                <a:cs typeface="Arial" panose="020B0604020202020204" pitchFamily="34" charset="0"/>
              </a:rPr>
              <a:t>mudo</a:t>
            </a:r>
            <a:r>
              <a:rPr lang="pt-PT" sz="3200" dirty="0">
                <a:latin typeface="Albertus Medium" panose="020E0602030304020304" pitchFamily="34" charset="0"/>
                <a:cs typeface="Arial" panose="020B0604020202020204" pitchFamily="34" charset="0"/>
              </a:rPr>
              <a:t/>
            </a:r>
            <a:br>
              <a:rPr lang="pt-PT" sz="3200" dirty="0">
                <a:latin typeface="Albertus Medium" panose="020E0602030304020304" pitchFamily="34" charset="0"/>
                <a:cs typeface="Arial" panose="020B0604020202020204" pitchFamily="34" charset="0"/>
              </a:rPr>
            </a:br>
            <a:r>
              <a:rPr lang="pt-PT" sz="3200" dirty="0">
                <a:latin typeface="Albertus Medium" panose="020E0602030304020304" pitchFamily="34" charset="0"/>
                <a:cs typeface="Arial" panose="020B0604020202020204" pitchFamily="34" charset="0"/>
              </a:rPr>
              <a:t> </a:t>
            </a:r>
            <a:r>
              <a:rPr lang="pt-PT" sz="2000" i="1" dirty="0">
                <a:latin typeface="Times" panose="02020603050405020304" pitchFamily="18" charset="0"/>
                <a:cs typeface="Arial" panose="020B0604020202020204" pitchFamily="34" charset="0"/>
              </a:rPr>
              <a:t>palavra                  palavra</a:t>
            </a:r>
            <a:r>
              <a:rPr lang="pt-PT" sz="3200" dirty="0">
                <a:latin typeface="Albertus Medium" panose="020E0602030304020304" pitchFamily="34" charset="0"/>
                <a:cs typeface="Arial" panose="020B0604020202020204" pitchFamily="34" charset="0"/>
              </a:rPr>
              <a:t/>
            </a:r>
            <a:br>
              <a:rPr lang="pt-PT" sz="3200" dirty="0">
                <a:latin typeface="Albertus Medium" panose="020E0602030304020304" pitchFamily="34" charset="0"/>
                <a:cs typeface="Arial" panose="020B0604020202020204" pitchFamily="34" charset="0"/>
              </a:rPr>
            </a:br>
            <a:endParaRPr lang="pt-PT" sz="2400" dirty="0">
              <a:latin typeface="Albertus Medium" panose="020E06020303040203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9918105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315</TotalTime>
  <Words>29</Words>
  <Application>Microsoft Office PowerPoint</Application>
  <PresentationFormat>Apresentação na tela (4:3)</PresentationFormat>
  <Paragraphs>26</Paragraphs>
  <Slides>9</Slides>
  <Notes>9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9</vt:i4>
      </vt:variant>
    </vt:vector>
  </HeadingPairs>
  <TitlesOfParts>
    <vt:vector size="10" baseType="lpstr">
      <vt:lpstr>Tema do Office</vt:lpstr>
      <vt:lpstr>FORMAÇÃO DE PALAVRAS</vt:lpstr>
      <vt:lpstr>Palavra simples  É uma palavra que não deriva de nenhuma outra.</vt:lpstr>
      <vt:lpstr>Palavra complexa  É uma palavra que resulta da junção de vários constituintes. </vt:lpstr>
      <vt:lpstr>Prefixação  Consiste na junção de um prefixo a uma forma de base.  O prefixo é um constituinte que se junta à esquerda da forma de base.</vt:lpstr>
      <vt:lpstr>Exemplos</vt:lpstr>
      <vt:lpstr>Sufixação  Consiste na junção de um sufixo a uma forma de base.  O sufixo é um constituinte que se junta à direita da forma de base.</vt:lpstr>
      <vt:lpstr>Slide 7</vt:lpstr>
      <vt:lpstr>Composição  Consiste na junção de duas ou mais formas de base.  As palavras compostas podem ser formadas por:  radical +  palavra  palavra +  palavra </vt:lpstr>
      <vt:lpstr>Exemplos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Rita Bispo</dc:creator>
  <cp:lastModifiedBy>Lucinda</cp:lastModifiedBy>
  <cp:revision>30</cp:revision>
  <dcterms:created xsi:type="dcterms:W3CDTF">2015-09-10T22:52:44Z</dcterms:created>
  <dcterms:modified xsi:type="dcterms:W3CDTF">2018-02-19T11:28:07Z</dcterms:modified>
</cp:coreProperties>
</file>